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00"/>
  </p:notesMasterIdLst>
  <p:sldIdLst>
    <p:sldId id="425" r:id="rId5"/>
    <p:sldId id="490" r:id="rId6"/>
    <p:sldId id="486" r:id="rId7"/>
    <p:sldId id="489" r:id="rId8"/>
    <p:sldId id="1012" r:id="rId9"/>
    <p:sldId id="1092" r:id="rId10"/>
    <p:sldId id="1136" r:id="rId11"/>
    <p:sldId id="1013" r:id="rId12"/>
    <p:sldId id="1137" r:id="rId13"/>
    <p:sldId id="1138" r:id="rId14"/>
    <p:sldId id="1139" r:id="rId15"/>
    <p:sldId id="1141" r:id="rId16"/>
    <p:sldId id="1142" r:id="rId17"/>
    <p:sldId id="1143" r:id="rId18"/>
    <p:sldId id="1144" r:id="rId19"/>
    <p:sldId id="1145" r:id="rId20"/>
    <p:sldId id="1014" r:id="rId21"/>
    <p:sldId id="1146" r:id="rId22"/>
    <p:sldId id="1148" r:id="rId23"/>
    <p:sldId id="1149" r:id="rId24"/>
    <p:sldId id="908" r:id="rId25"/>
    <p:sldId id="1093" r:id="rId26"/>
    <p:sldId id="1094" r:id="rId27"/>
    <p:sldId id="1095" r:id="rId28"/>
    <p:sldId id="1015" r:id="rId29"/>
    <p:sldId id="1018" r:id="rId30"/>
    <p:sldId id="1096" r:id="rId31"/>
    <p:sldId id="542" r:id="rId32"/>
    <p:sldId id="588" r:id="rId33"/>
    <p:sldId id="1050" r:id="rId34"/>
    <p:sldId id="589" r:id="rId35"/>
    <p:sldId id="1097" r:id="rId36"/>
    <p:sldId id="1059" r:id="rId37"/>
    <p:sldId id="1098" r:id="rId38"/>
    <p:sldId id="1099" r:id="rId39"/>
    <p:sldId id="1055" r:id="rId40"/>
    <p:sldId id="1061" r:id="rId41"/>
    <p:sldId id="1056" r:id="rId42"/>
    <p:sldId id="1062" r:id="rId43"/>
    <p:sldId id="1057" r:id="rId44"/>
    <p:sldId id="1160" r:id="rId45"/>
    <p:sldId id="1100" r:id="rId46"/>
    <p:sldId id="1064" r:id="rId47"/>
    <p:sldId id="1101" r:id="rId48"/>
    <p:sldId id="1052" r:id="rId49"/>
    <p:sldId id="1063" r:id="rId50"/>
    <p:sldId id="1065" r:id="rId51"/>
    <p:sldId id="1066" r:id="rId52"/>
    <p:sldId id="1053" r:id="rId53"/>
    <p:sldId id="1102" r:id="rId54"/>
    <p:sldId id="1069" r:id="rId55"/>
    <p:sldId id="1070" r:id="rId56"/>
    <p:sldId id="1103" r:id="rId57"/>
    <p:sldId id="1068" r:id="rId58"/>
    <p:sldId id="1074" r:id="rId59"/>
    <p:sldId id="1071" r:id="rId60"/>
    <p:sldId id="1073" r:id="rId61"/>
    <p:sldId id="1072" r:id="rId62"/>
    <p:sldId id="942" r:id="rId63"/>
    <p:sldId id="947" r:id="rId64"/>
    <p:sldId id="944" r:id="rId65"/>
    <p:sldId id="1075" r:id="rId66"/>
    <p:sldId id="943" r:id="rId67"/>
    <p:sldId id="1104" r:id="rId68"/>
    <p:sldId id="1105" r:id="rId69"/>
    <p:sldId id="1127" r:id="rId70"/>
    <p:sldId id="1107" r:id="rId71"/>
    <p:sldId id="1109" r:id="rId72"/>
    <p:sldId id="1108" r:id="rId73"/>
    <p:sldId id="1110" r:id="rId74"/>
    <p:sldId id="1111" r:id="rId75"/>
    <p:sldId id="1129" r:id="rId76"/>
    <p:sldId id="1114" r:id="rId77"/>
    <p:sldId id="1130" r:id="rId78"/>
    <p:sldId id="1115" r:id="rId79"/>
    <p:sldId id="1116" r:id="rId80"/>
    <p:sldId id="1132" r:id="rId81"/>
    <p:sldId id="1133" r:id="rId82"/>
    <p:sldId id="1134" r:id="rId83"/>
    <p:sldId id="1135" r:id="rId84"/>
    <p:sldId id="1150" r:id="rId85"/>
    <p:sldId id="1152" r:id="rId86"/>
    <p:sldId id="1151" r:id="rId87"/>
    <p:sldId id="1153" r:id="rId88"/>
    <p:sldId id="1154" r:id="rId89"/>
    <p:sldId id="1155" r:id="rId90"/>
    <p:sldId id="1156" r:id="rId91"/>
    <p:sldId id="1157" r:id="rId92"/>
    <p:sldId id="1158" r:id="rId93"/>
    <p:sldId id="1159" r:id="rId94"/>
    <p:sldId id="506" r:id="rId95"/>
    <p:sldId id="507" r:id="rId96"/>
    <p:sldId id="1117" r:id="rId97"/>
    <p:sldId id="1119" r:id="rId98"/>
    <p:sldId id="111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489"/>
            <p14:sldId id="1012"/>
            <p14:sldId id="1092"/>
            <p14:sldId id="1136"/>
            <p14:sldId id="1013"/>
            <p14:sldId id="1137"/>
            <p14:sldId id="1138"/>
            <p14:sldId id="1139"/>
            <p14:sldId id="1141"/>
            <p14:sldId id="1142"/>
            <p14:sldId id="1143"/>
            <p14:sldId id="1144"/>
            <p14:sldId id="1145"/>
            <p14:sldId id="1014"/>
            <p14:sldId id="1146"/>
            <p14:sldId id="1148"/>
            <p14:sldId id="1149"/>
            <p14:sldId id="908"/>
            <p14:sldId id="1093"/>
            <p14:sldId id="1094"/>
            <p14:sldId id="1095"/>
            <p14:sldId id="1015"/>
            <p14:sldId id="1018"/>
            <p14:sldId id="1096"/>
            <p14:sldId id="542"/>
            <p14:sldId id="588"/>
            <p14:sldId id="1050"/>
            <p14:sldId id="589"/>
            <p14:sldId id="1097"/>
            <p14:sldId id="1059"/>
            <p14:sldId id="1098"/>
            <p14:sldId id="1099"/>
            <p14:sldId id="1055"/>
            <p14:sldId id="1061"/>
            <p14:sldId id="1056"/>
            <p14:sldId id="1062"/>
            <p14:sldId id="1057"/>
            <p14:sldId id="1160"/>
            <p14:sldId id="1100"/>
            <p14:sldId id="1064"/>
            <p14:sldId id="1101"/>
            <p14:sldId id="1052"/>
            <p14:sldId id="1063"/>
            <p14:sldId id="1065"/>
            <p14:sldId id="1066"/>
            <p14:sldId id="1053"/>
            <p14:sldId id="1102"/>
            <p14:sldId id="1069"/>
            <p14:sldId id="1070"/>
            <p14:sldId id="1103"/>
            <p14:sldId id="1068"/>
            <p14:sldId id="1074"/>
            <p14:sldId id="1071"/>
            <p14:sldId id="1073"/>
            <p14:sldId id="1072"/>
            <p14:sldId id="942"/>
            <p14:sldId id="947"/>
            <p14:sldId id="944"/>
            <p14:sldId id="1075"/>
            <p14:sldId id="943"/>
            <p14:sldId id="1104"/>
            <p14:sldId id="1105"/>
            <p14:sldId id="1127"/>
            <p14:sldId id="1107"/>
            <p14:sldId id="1109"/>
            <p14:sldId id="1108"/>
            <p14:sldId id="1110"/>
            <p14:sldId id="1111"/>
            <p14:sldId id="1129"/>
            <p14:sldId id="1114"/>
            <p14:sldId id="1130"/>
            <p14:sldId id="1115"/>
            <p14:sldId id="1116"/>
            <p14:sldId id="1132"/>
            <p14:sldId id="1133"/>
            <p14:sldId id="1134"/>
            <p14:sldId id="1135"/>
            <p14:sldId id="1150"/>
            <p14:sldId id="1152"/>
            <p14:sldId id="1151"/>
            <p14:sldId id="1153"/>
            <p14:sldId id="1154"/>
            <p14:sldId id="1155"/>
            <p14:sldId id="1156"/>
            <p14:sldId id="1157"/>
            <p14:sldId id="1158"/>
            <p14:sldId id="1159"/>
            <p14:sldId id="506"/>
            <p14:sldId id="507"/>
            <p14:sldId id="1117"/>
            <p14:sldId id="1119"/>
            <p14:sldId id="111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C751C-8D09-4E7C-86E6-324F383DC642}" v="1" dt="2023-08-22T05:37:26.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113" d="100"/>
          <a:sy n="113" d="100"/>
        </p:scale>
        <p:origin x="306" y="84"/>
      </p:cViewPr>
      <p:guideLst>
        <p:guide orient="horz" pos="2160"/>
        <p:guide pos="3840"/>
      </p:guideLst>
    </p:cSldViewPr>
  </p:slideViewPr>
  <p:notesTextViewPr>
    <p:cViewPr>
      <p:scale>
        <a:sx n="1" d="1"/>
        <a:sy n="1" d="1"/>
      </p:scale>
      <p:origin x="0" y="0"/>
    </p:cViewPr>
  </p:notesTextViewPr>
  <p:sorterViewPr>
    <p:cViewPr>
      <p:scale>
        <a:sx n="125" d="100"/>
        <a:sy n="125" d="100"/>
      </p:scale>
      <p:origin x="0" y="-505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Lozano" userId="32f88934-266e-4eb0-87df-899062decbe8" providerId="ADAL" clId="{F02DAEE8-AA98-468A-8805-B844B0C0A9FB}"/>
    <pc:docChg chg="undo custSel modSld">
      <pc:chgData name="Andy Lozano" userId="32f88934-266e-4eb0-87df-899062decbe8" providerId="ADAL" clId="{F02DAEE8-AA98-468A-8805-B844B0C0A9FB}" dt="2023-08-11T01:34:08.623" v="33" actId="20577"/>
      <pc:docMkLst>
        <pc:docMk/>
      </pc:docMkLst>
      <pc:sldChg chg="modSp mod">
        <pc:chgData name="Andy Lozano" userId="32f88934-266e-4eb0-87df-899062decbe8" providerId="ADAL" clId="{F02DAEE8-AA98-468A-8805-B844B0C0A9FB}" dt="2023-08-11T00:45:52.931" v="1" actId="13926"/>
        <pc:sldMkLst>
          <pc:docMk/>
          <pc:sldMk cId="3578626569" sldId="1015"/>
        </pc:sldMkLst>
        <pc:spChg chg="mod">
          <ac:chgData name="Andy Lozano" userId="32f88934-266e-4eb0-87df-899062decbe8" providerId="ADAL" clId="{F02DAEE8-AA98-468A-8805-B844B0C0A9FB}" dt="2023-08-11T00:45:52.931" v="1" actId="13926"/>
          <ac:spMkLst>
            <pc:docMk/>
            <pc:sldMk cId="3578626569" sldId="1015"/>
            <ac:spMk id="5" creationId="{7AD479D0-82ED-41F5-A704-621A18192201}"/>
          </ac:spMkLst>
        </pc:spChg>
      </pc:sldChg>
      <pc:sldChg chg="modSp mod">
        <pc:chgData name="Andy Lozano" userId="32f88934-266e-4eb0-87df-899062decbe8" providerId="ADAL" clId="{F02DAEE8-AA98-468A-8805-B844B0C0A9FB}" dt="2023-08-11T00:46:02.987" v="3" actId="13926"/>
        <pc:sldMkLst>
          <pc:docMk/>
          <pc:sldMk cId="3343951216" sldId="1018"/>
        </pc:sldMkLst>
        <pc:graphicFrameChg chg="modGraphic">
          <ac:chgData name="Andy Lozano" userId="32f88934-266e-4eb0-87df-899062decbe8" providerId="ADAL" clId="{F02DAEE8-AA98-468A-8805-B844B0C0A9FB}" dt="2023-08-11T00:46:02.987" v="3" actId="13926"/>
          <ac:graphicFrameMkLst>
            <pc:docMk/>
            <pc:sldMk cId="3343951216" sldId="1018"/>
            <ac:graphicFrameMk id="2" creationId="{00000000-0000-0000-0000-000000000000}"/>
          </ac:graphicFrameMkLst>
        </pc:graphicFrameChg>
      </pc:sldChg>
      <pc:sldChg chg="modSp mod">
        <pc:chgData name="Andy Lozano" userId="32f88934-266e-4eb0-87df-899062decbe8" providerId="ADAL" clId="{F02DAEE8-AA98-468A-8805-B844B0C0A9FB}" dt="2023-08-11T00:46:16.867" v="6" actId="13926"/>
        <pc:sldMkLst>
          <pc:docMk/>
          <pc:sldMk cId="2490433391" sldId="1096"/>
        </pc:sldMkLst>
        <pc:graphicFrameChg chg="modGraphic">
          <ac:chgData name="Andy Lozano" userId="32f88934-266e-4eb0-87df-899062decbe8" providerId="ADAL" clId="{F02DAEE8-AA98-468A-8805-B844B0C0A9FB}" dt="2023-08-11T00:46:16.867" v="6" actId="13926"/>
          <ac:graphicFrameMkLst>
            <pc:docMk/>
            <pc:sldMk cId="2490433391" sldId="1096"/>
            <ac:graphicFrameMk id="2" creationId="{00000000-0000-0000-0000-000000000000}"/>
          </ac:graphicFrameMkLst>
        </pc:graphicFrameChg>
      </pc:sldChg>
      <pc:sldChg chg="modSp mod">
        <pc:chgData name="Andy Lozano" userId="32f88934-266e-4eb0-87df-899062decbe8" providerId="ADAL" clId="{F02DAEE8-AA98-468A-8805-B844B0C0A9FB}" dt="2023-08-11T00:49:54.695" v="8" actId="13926"/>
        <pc:sldMkLst>
          <pc:docMk/>
          <pc:sldMk cId="2828298484" sldId="1108"/>
        </pc:sldMkLst>
        <pc:graphicFrameChg chg="modGraphic">
          <ac:chgData name="Andy Lozano" userId="32f88934-266e-4eb0-87df-899062decbe8" providerId="ADAL" clId="{F02DAEE8-AA98-468A-8805-B844B0C0A9FB}" dt="2023-08-11T00:49:54.695" v="8" actId="13926"/>
          <ac:graphicFrameMkLst>
            <pc:docMk/>
            <pc:sldMk cId="2828298484" sldId="1108"/>
            <ac:graphicFrameMk id="2" creationId="{00000000-0000-0000-0000-000000000000}"/>
          </ac:graphicFrameMkLst>
        </pc:graphicFrameChg>
      </pc:sldChg>
      <pc:sldChg chg="modSp mod">
        <pc:chgData name="Andy Lozano" userId="32f88934-266e-4eb0-87df-899062decbe8" providerId="ADAL" clId="{F02DAEE8-AA98-468A-8805-B844B0C0A9FB}" dt="2023-08-11T00:51:05.690" v="11" actId="13926"/>
        <pc:sldMkLst>
          <pc:docMk/>
          <pc:sldMk cId="3433094254" sldId="1115"/>
        </pc:sldMkLst>
        <pc:spChg chg="mod">
          <ac:chgData name="Andy Lozano" userId="32f88934-266e-4eb0-87df-899062decbe8" providerId="ADAL" clId="{F02DAEE8-AA98-468A-8805-B844B0C0A9FB}" dt="2023-08-11T00:51:05.690" v="11" actId="13926"/>
          <ac:spMkLst>
            <pc:docMk/>
            <pc:sldMk cId="3433094254" sldId="1115"/>
            <ac:spMk id="21" creationId="{042D9E7B-D1BB-4A59-8D12-11E6C2FA55AC}"/>
          </ac:spMkLst>
        </pc:spChg>
      </pc:sldChg>
      <pc:sldChg chg="modSp mod">
        <pc:chgData name="Andy Lozano" userId="32f88934-266e-4eb0-87df-899062decbe8" providerId="ADAL" clId="{F02DAEE8-AA98-468A-8805-B844B0C0A9FB}" dt="2023-08-11T01:34:08.623" v="33" actId="20577"/>
        <pc:sldMkLst>
          <pc:docMk/>
          <pc:sldMk cId="3775960262" sldId="1118"/>
        </pc:sldMkLst>
        <pc:graphicFrameChg chg="modGraphic">
          <ac:chgData name="Andy Lozano" userId="32f88934-266e-4eb0-87df-899062decbe8" providerId="ADAL" clId="{F02DAEE8-AA98-468A-8805-B844B0C0A9FB}" dt="2023-08-11T01:34:08.623" v="33" actId="20577"/>
          <ac:graphicFrameMkLst>
            <pc:docMk/>
            <pc:sldMk cId="3775960262" sldId="1118"/>
            <ac:graphicFrameMk id="3" creationId="{95ECD521-F2D2-4F8D-996B-6D9B1F19364E}"/>
          </ac:graphicFrameMkLst>
        </pc:graphicFrameChg>
      </pc:sldChg>
      <pc:sldChg chg="modSp mod">
        <pc:chgData name="Andy Lozano" userId="32f88934-266e-4eb0-87df-899062decbe8" providerId="ADAL" clId="{F02DAEE8-AA98-468A-8805-B844B0C0A9FB}" dt="2023-08-11T00:45:37.422" v="0" actId="13926"/>
        <pc:sldMkLst>
          <pc:docMk/>
          <pc:sldMk cId="2761289429" sldId="1136"/>
        </pc:sldMkLst>
        <pc:spChg chg="mod">
          <ac:chgData name="Andy Lozano" userId="32f88934-266e-4eb0-87df-899062decbe8" providerId="ADAL" clId="{F02DAEE8-AA98-468A-8805-B844B0C0A9FB}" dt="2023-08-11T00:45:37.422" v="0" actId="13926"/>
          <ac:spMkLst>
            <pc:docMk/>
            <pc:sldMk cId="2761289429" sldId="1136"/>
            <ac:spMk id="6" creationId="{7AD479D0-82ED-41F5-A704-621A18192201}"/>
          </ac:spMkLst>
        </pc:spChg>
      </pc:sldChg>
    </pc:docChg>
  </pc:docChgLst>
  <pc:docChgLst>
    <pc:chgData name="Jan Cornelio" userId="57c3f3bd-a599-48b9-ac26-ea90c7792ae7" providerId="ADAL" clId="{451999F9-2DE1-422C-8E48-9465C2988609}"/>
    <pc:docChg chg="undo custSel addSld delSld modSld modSection">
      <pc:chgData name="Jan Cornelio" userId="57c3f3bd-a599-48b9-ac26-ea90c7792ae7" providerId="ADAL" clId="{451999F9-2DE1-422C-8E48-9465C2988609}" dt="2023-01-03T05:38:11.792" v="3812"/>
      <pc:docMkLst>
        <pc:docMk/>
      </pc:docMkLst>
      <pc:sldChg chg="addSp modSp add del mod">
        <pc:chgData name="Jan Cornelio" userId="57c3f3bd-a599-48b9-ac26-ea90c7792ae7" providerId="ADAL" clId="{451999F9-2DE1-422C-8E48-9465C2988609}" dt="2022-12-23T03:06:11.974" v="846" actId="14100"/>
        <pc:sldMkLst>
          <pc:docMk/>
          <pc:sldMk cId="4202846162" sldId="1013"/>
        </pc:sldMkLst>
        <pc:spChg chg="mod">
          <ac:chgData name="Jan Cornelio" userId="57c3f3bd-a599-48b9-ac26-ea90c7792ae7" providerId="ADAL" clId="{451999F9-2DE1-422C-8E48-9465C2988609}" dt="2022-12-23T03:05:18.332" v="605"/>
          <ac:spMkLst>
            <pc:docMk/>
            <pc:sldMk cId="4202846162" sldId="1013"/>
            <ac:spMk id="10" creationId="{042D9E7B-D1BB-4A59-8D12-11E6C2FA55AC}"/>
          </ac:spMkLst>
        </pc:spChg>
        <pc:graphicFrameChg chg="add mod modGraphic">
          <ac:chgData name="Jan Cornelio" userId="57c3f3bd-a599-48b9-ac26-ea90c7792ae7" providerId="ADAL" clId="{451999F9-2DE1-422C-8E48-9465C2988609}" dt="2022-12-23T03:06:11.974" v="846" actId="14100"/>
          <ac:graphicFrameMkLst>
            <pc:docMk/>
            <pc:sldMk cId="4202846162" sldId="1013"/>
            <ac:graphicFrameMk id="3" creationId="{90217492-82C0-C5D9-0740-727ED1DD95C8}"/>
          </ac:graphicFrameMkLst>
        </pc:graphicFrameChg>
      </pc:sldChg>
      <pc:sldChg chg="modSp mod">
        <pc:chgData name="Jan Cornelio" userId="57c3f3bd-a599-48b9-ac26-ea90c7792ae7" providerId="ADAL" clId="{451999F9-2DE1-422C-8E48-9465C2988609}" dt="2022-12-23T03:02:59.568" v="538" actId="20577"/>
        <pc:sldMkLst>
          <pc:docMk/>
          <pc:sldMk cId="1423470853" sldId="1092"/>
        </pc:sldMkLst>
        <pc:spChg chg="mod">
          <ac:chgData name="Jan Cornelio" userId="57c3f3bd-a599-48b9-ac26-ea90c7792ae7" providerId="ADAL" clId="{451999F9-2DE1-422C-8E48-9465C2988609}" dt="2022-12-23T03:02:59.568" v="538" actId="20577"/>
          <ac:spMkLst>
            <pc:docMk/>
            <pc:sldMk cId="1423470853" sldId="1092"/>
            <ac:spMk id="6" creationId="{7AD479D0-82ED-41F5-A704-621A18192201}"/>
          </ac:spMkLst>
        </pc:spChg>
        <pc:picChg chg="mod">
          <ac:chgData name="Jan Cornelio" userId="57c3f3bd-a599-48b9-ac26-ea90c7792ae7" providerId="ADAL" clId="{451999F9-2DE1-422C-8E48-9465C2988609}" dt="2022-12-23T03:02:54.083" v="532" actId="14100"/>
          <ac:picMkLst>
            <pc:docMk/>
            <pc:sldMk cId="1423470853" sldId="1092"/>
            <ac:picMk id="3" creationId="{00000000-0000-0000-0000-000000000000}"/>
          </ac:picMkLst>
        </pc:picChg>
      </pc:sldChg>
      <pc:sldChg chg="modSp mod">
        <pc:chgData name="Jan Cornelio" userId="57c3f3bd-a599-48b9-ac26-ea90c7792ae7" providerId="ADAL" clId="{451999F9-2DE1-422C-8E48-9465C2988609}" dt="2022-12-23T05:01:29.116" v="3731" actId="20577"/>
        <pc:sldMkLst>
          <pc:docMk/>
          <pc:sldMk cId="2267925560" sldId="1101"/>
        </pc:sldMkLst>
        <pc:spChg chg="mod">
          <ac:chgData name="Jan Cornelio" userId="57c3f3bd-a599-48b9-ac26-ea90c7792ae7" providerId="ADAL" clId="{451999F9-2DE1-422C-8E48-9465C2988609}" dt="2022-12-23T05:01:29.116" v="3731" actId="20577"/>
          <ac:spMkLst>
            <pc:docMk/>
            <pc:sldMk cId="2267925560" sldId="1101"/>
            <ac:spMk id="7" creationId="{7AD479D0-82ED-41F5-A704-621A18192201}"/>
          </ac:spMkLst>
        </pc:spChg>
      </pc:sldChg>
      <pc:sldChg chg="modSp mod">
        <pc:chgData name="Jan Cornelio" userId="57c3f3bd-a599-48b9-ac26-ea90c7792ae7" providerId="ADAL" clId="{451999F9-2DE1-422C-8E48-9465C2988609}" dt="2023-01-03T05:38:01.053" v="3809" actId="20577"/>
        <pc:sldMkLst>
          <pc:docMk/>
          <pc:sldMk cId="2505118032" sldId="1107"/>
        </pc:sldMkLst>
        <pc:spChg chg="mod">
          <ac:chgData name="Jan Cornelio" userId="57c3f3bd-a599-48b9-ac26-ea90c7792ae7" providerId="ADAL" clId="{451999F9-2DE1-422C-8E48-9465C2988609}" dt="2023-01-03T05:38:01.053" v="3809" actId="20577"/>
          <ac:spMkLst>
            <pc:docMk/>
            <pc:sldMk cId="2505118032" sldId="1107"/>
            <ac:spMk id="21" creationId="{042D9E7B-D1BB-4A59-8D12-11E6C2FA55AC}"/>
          </ac:spMkLst>
        </pc:spChg>
        <pc:graphicFrameChg chg="modGraphic">
          <ac:chgData name="Jan Cornelio" userId="57c3f3bd-a599-48b9-ac26-ea90c7792ae7" providerId="ADAL" clId="{451999F9-2DE1-422C-8E48-9465C2988609}" dt="2023-01-03T05:36:47.819" v="3772" actId="948"/>
          <ac:graphicFrameMkLst>
            <pc:docMk/>
            <pc:sldMk cId="2505118032" sldId="1107"/>
            <ac:graphicFrameMk id="2" creationId="{00000000-0000-0000-0000-000000000000}"/>
          </ac:graphicFrameMkLst>
        </pc:graphicFrameChg>
      </pc:sldChg>
      <pc:sldChg chg="modSp mod">
        <pc:chgData name="Jan Cornelio" userId="57c3f3bd-a599-48b9-ac26-ea90c7792ae7" providerId="ADAL" clId="{451999F9-2DE1-422C-8E48-9465C2988609}" dt="2023-01-03T05:38:08.084" v="3811"/>
        <pc:sldMkLst>
          <pc:docMk/>
          <pc:sldMk cId="2828298484" sldId="1108"/>
        </pc:sldMkLst>
        <pc:spChg chg="mod">
          <ac:chgData name="Jan Cornelio" userId="57c3f3bd-a599-48b9-ac26-ea90c7792ae7" providerId="ADAL" clId="{451999F9-2DE1-422C-8E48-9465C2988609}" dt="2023-01-03T05:38:08.084" v="3811"/>
          <ac:spMkLst>
            <pc:docMk/>
            <pc:sldMk cId="2828298484" sldId="1108"/>
            <ac:spMk id="21" creationId="{042D9E7B-D1BB-4A59-8D12-11E6C2FA55AC}"/>
          </ac:spMkLst>
        </pc:spChg>
        <pc:graphicFrameChg chg="mod modGraphic">
          <ac:chgData name="Jan Cornelio" userId="57c3f3bd-a599-48b9-ac26-ea90c7792ae7" providerId="ADAL" clId="{451999F9-2DE1-422C-8E48-9465C2988609}" dt="2023-01-03T05:37:21.542" v="3779" actId="948"/>
          <ac:graphicFrameMkLst>
            <pc:docMk/>
            <pc:sldMk cId="2828298484" sldId="1108"/>
            <ac:graphicFrameMk id="2" creationId="{00000000-0000-0000-0000-000000000000}"/>
          </ac:graphicFrameMkLst>
        </pc:graphicFrameChg>
      </pc:sldChg>
      <pc:sldChg chg="modSp mod">
        <pc:chgData name="Jan Cornelio" userId="57c3f3bd-a599-48b9-ac26-ea90c7792ae7" providerId="ADAL" clId="{451999F9-2DE1-422C-8E48-9465C2988609}" dt="2023-01-03T05:38:06.087" v="3810"/>
        <pc:sldMkLst>
          <pc:docMk/>
          <pc:sldMk cId="1626184025" sldId="1109"/>
        </pc:sldMkLst>
        <pc:spChg chg="mod">
          <ac:chgData name="Jan Cornelio" userId="57c3f3bd-a599-48b9-ac26-ea90c7792ae7" providerId="ADAL" clId="{451999F9-2DE1-422C-8E48-9465C2988609}" dt="2023-01-03T05:38:06.087" v="3810"/>
          <ac:spMkLst>
            <pc:docMk/>
            <pc:sldMk cId="1626184025" sldId="1109"/>
            <ac:spMk id="21" creationId="{042D9E7B-D1BB-4A59-8D12-11E6C2FA55AC}"/>
          </ac:spMkLst>
        </pc:spChg>
        <pc:graphicFrameChg chg="mod">
          <ac:chgData name="Jan Cornelio" userId="57c3f3bd-a599-48b9-ac26-ea90c7792ae7" providerId="ADAL" clId="{451999F9-2DE1-422C-8E48-9465C2988609}" dt="2023-01-03T05:37:01.786" v="3773"/>
          <ac:graphicFrameMkLst>
            <pc:docMk/>
            <pc:sldMk cId="1626184025" sldId="1109"/>
            <ac:graphicFrameMk id="2" creationId="{00000000-0000-0000-0000-000000000000}"/>
          </ac:graphicFrameMkLst>
        </pc:graphicFrameChg>
      </pc:sldChg>
      <pc:sldChg chg="modSp mod">
        <pc:chgData name="Jan Cornelio" userId="57c3f3bd-a599-48b9-ac26-ea90c7792ae7" providerId="ADAL" clId="{451999F9-2DE1-422C-8E48-9465C2988609}" dt="2023-01-03T05:38:11.792" v="3812"/>
        <pc:sldMkLst>
          <pc:docMk/>
          <pc:sldMk cId="2546586571" sldId="1110"/>
        </pc:sldMkLst>
        <pc:spChg chg="mod">
          <ac:chgData name="Jan Cornelio" userId="57c3f3bd-a599-48b9-ac26-ea90c7792ae7" providerId="ADAL" clId="{451999F9-2DE1-422C-8E48-9465C2988609}" dt="2023-01-03T05:38:11.792" v="3812"/>
          <ac:spMkLst>
            <pc:docMk/>
            <pc:sldMk cId="2546586571" sldId="1110"/>
            <ac:spMk id="21" creationId="{042D9E7B-D1BB-4A59-8D12-11E6C2FA55AC}"/>
          </ac:spMkLst>
        </pc:spChg>
        <pc:graphicFrameChg chg="mod modGraphic">
          <ac:chgData name="Jan Cornelio" userId="57c3f3bd-a599-48b9-ac26-ea90c7792ae7" providerId="ADAL" clId="{451999F9-2DE1-422C-8E48-9465C2988609}" dt="2023-01-03T05:37:41.895" v="3786" actId="14734"/>
          <ac:graphicFrameMkLst>
            <pc:docMk/>
            <pc:sldMk cId="2546586571" sldId="1110"/>
            <ac:graphicFrameMk id="2" creationId="{00000000-0000-0000-0000-000000000000}"/>
          </ac:graphicFrameMkLst>
        </pc:graphicFrameChg>
      </pc:sldChg>
      <pc:sldChg chg="modSp mod">
        <pc:chgData name="Jan Cornelio" userId="57c3f3bd-a599-48b9-ac26-ea90c7792ae7" providerId="ADAL" clId="{451999F9-2DE1-422C-8E48-9465C2988609}" dt="2022-12-23T02:48:00.611" v="208" actId="20577"/>
        <pc:sldMkLst>
          <pc:docMk/>
          <pc:sldMk cId="2967850923" sldId="1127"/>
        </pc:sldMkLst>
        <pc:spChg chg="mod">
          <ac:chgData name="Jan Cornelio" userId="57c3f3bd-a599-48b9-ac26-ea90c7792ae7" providerId="ADAL" clId="{451999F9-2DE1-422C-8E48-9465C2988609}" dt="2022-12-23T02:48:00.611" v="208" actId="20577"/>
          <ac:spMkLst>
            <pc:docMk/>
            <pc:sldMk cId="2967850923" sldId="1127"/>
            <ac:spMk id="21" creationId="{042D9E7B-D1BB-4A59-8D12-11E6C2FA55AC}"/>
          </ac:spMkLst>
        </pc:spChg>
      </pc:sldChg>
      <pc:sldChg chg="del">
        <pc:chgData name="Jan Cornelio" userId="57c3f3bd-a599-48b9-ac26-ea90c7792ae7" providerId="ADAL" clId="{451999F9-2DE1-422C-8E48-9465C2988609}" dt="2022-12-23T03:19:26.137" v="1491" actId="47"/>
        <pc:sldMkLst>
          <pc:docMk/>
          <pc:sldMk cId="1016227526" sldId="1131"/>
        </pc:sldMkLst>
      </pc:sldChg>
      <pc:sldChg chg="add del">
        <pc:chgData name="Jan Cornelio" userId="57c3f3bd-a599-48b9-ac26-ea90c7792ae7" providerId="ADAL" clId="{451999F9-2DE1-422C-8E48-9465C2988609}" dt="2022-12-23T02:49:12.597" v="210" actId="47"/>
        <pc:sldMkLst>
          <pc:docMk/>
          <pc:sldMk cId="859675140" sldId="1132"/>
        </pc:sldMkLst>
      </pc:sldChg>
      <pc:sldChg chg="modSp add mod">
        <pc:chgData name="Jan Cornelio" userId="57c3f3bd-a599-48b9-ac26-ea90c7792ae7" providerId="ADAL" clId="{451999F9-2DE1-422C-8E48-9465C2988609}" dt="2022-12-23T02:49:38.814" v="241"/>
        <pc:sldMkLst>
          <pc:docMk/>
          <pc:sldMk cId="3826828140" sldId="1132"/>
        </pc:sldMkLst>
        <pc:spChg chg="mod">
          <ac:chgData name="Jan Cornelio" userId="57c3f3bd-a599-48b9-ac26-ea90c7792ae7" providerId="ADAL" clId="{451999F9-2DE1-422C-8E48-9465C2988609}" dt="2022-12-23T02:49:38.814" v="241"/>
          <ac:spMkLst>
            <pc:docMk/>
            <pc:sldMk cId="3826828140" sldId="1132"/>
            <ac:spMk id="21" creationId="{042D9E7B-D1BB-4A59-8D12-11E6C2FA55AC}"/>
          </ac:spMkLst>
        </pc:spChg>
      </pc:sldChg>
      <pc:sldChg chg="addSp modSp add mod">
        <pc:chgData name="Jan Cornelio" userId="57c3f3bd-a599-48b9-ac26-ea90c7792ae7" providerId="ADAL" clId="{451999F9-2DE1-422C-8E48-9465C2988609}" dt="2022-12-23T02:50:50.505" v="484" actId="12100"/>
        <pc:sldMkLst>
          <pc:docMk/>
          <pc:sldMk cId="4190066412" sldId="1133"/>
        </pc:sldMkLst>
        <pc:spChg chg="mod">
          <ac:chgData name="Jan Cornelio" userId="57c3f3bd-a599-48b9-ac26-ea90c7792ae7" providerId="ADAL" clId="{451999F9-2DE1-422C-8E48-9465C2988609}" dt="2022-12-23T02:49:58.099" v="309" actId="20577"/>
          <ac:spMkLst>
            <pc:docMk/>
            <pc:sldMk cId="4190066412" sldId="1133"/>
            <ac:spMk id="21" creationId="{042D9E7B-D1BB-4A59-8D12-11E6C2FA55AC}"/>
          </ac:spMkLst>
        </pc:spChg>
        <pc:graphicFrameChg chg="add mod modGraphic">
          <ac:chgData name="Jan Cornelio" userId="57c3f3bd-a599-48b9-ac26-ea90c7792ae7" providerId="ADAL" clId="{451999F9-2DE1-422C-8E48-9465C2988609}" dt="2022-12-23T02:50:50.505" v="484" actId="12100"/>
          <ac:graphicFrameMkLst>
            <pc:docMk/>
            <pc:sldMk cId="4190066412" sldId="1133"/>
            <ac:graphicFrameMk id="2" creationId="{0519554E-0C2B-6C65-DE2F-E80192325342}"/>
          </ac:graphicFrameMkLst>
        </pc:graphicFrameChg>
      </pc:sldChg>
      <pc:sldChg chg="addSp delSp modSp add mod">
        <pc:chgData name="Jan Cornelio" userId="57c3f3bd-a599-48b9-ac26-ea90c7792ae7" providerId="ADAL" clId="{451999F9-2DE1-422C-8E48-9465C2988609}" dt="2022-12-23T02:52:07.531" v="505" actId="255"/>
        <pc:sldMkLst>
          <pc:docMk/>
          <pc:sldMk cId="2700961522" sldId="1134"/>
        </pc:sldMkLst>
        <pc:spChg chg="mod">
          <ac:chgData name="Jan Cornelio" userId="57c3f3bd-a599-48b9-ac26-ea90c7792ae7" providerId="ADAL" clId="{451999F9-2DE1-422C-8E48-9465C2988609}" dt="2022-12-23T02:51:40.227" v="495" actId="20577"/>
          <ac:spMkLst>
            <pc:docMk/>
            <pc:sldMk cId="2700961522" sldId="1134"/>
            <ac:spMk id="21" creationId="{042D9E7B-D1BB-4A59-8D12-11E6C2FA55AC}"/>
          </ac:spMkLst>
        </pc:spChg>
        <pc:graphicFrameChg chg="del mod">
          <ac:chgData name="Jan Cornelio" userId="57c3f3bd-a599-48b9-ac26-ea90c7792ae7" providerId="ADAL" clId="{451999F9-2DE1-422C-8E48-9465C2988609}" dt="2022-12-23T02:51:34.402" v="488" actId="478"/>
          <ac:graphicFrameMkLst>
            <pc:docMk/>
            <pc:sldMk cId="2700961522" sldId="1134"/>
            <ac:graphicFrameMk id="2" creationId="{0519554E-0C2B-6C65-DE2F-E80192325342}"/>
          </ac:graphicFrameMkLst>
        </pc:graphicFrameChg>
        <pc:graphicFrameChg chg="add mod">
          <ac:chgData name="Jan Cornelio" userId="57c3f3bd-a599-48b9-ac26-ea90c7792ae7" providerId="ADAL" clId="{451999F9-2DE1-422C-8E48-9465C2988609}" dt="2022-12-23T02:52:07.531" v="505" actId="255"/>
          <ac:graphicFrameMkLst>
            <pc:docMk/>
            <pc:sldMk cId="2700961522" sldId="1134"/>
            <ac:graphicFrameMk id="3" creationId="{762E1951-CB49-F2B9-F59B-F4E2B27D5C37}"/>
          </ac:graphicFrameMkLst>
        </pc:graphicFrameChg>
      </pc:sldChg>
      <pc:sldChg chg="modSp add">
        <pc:chgData name="Jan Cornelio" userId="57c3f3bd-a599-48b9-ac26-ea90c7792ae7" providerId="ADAL" clId="{451999F9-2DE1-422C-8E48-9465C2988609}" dt="2022-12-23T02:52:13.188" v="507"/>
        <pc:sldMkLst>
          <pc:docMk/>
          <pc:sldMk cId="682341142" sldId="1135"/>
        </pc:sldMkLst>
        <pc:graphicFrameChg chg="mod">
          <ac:chgData name="Jan Cornelio" userId="57c3f3bd-a599-48b9-ac26-ea90c7792ae7" providerId="ADAL" clId="{451999F9-2DE1-422C-8E48-9465C2988609}" dt="2022-12-23T02:52:13.188" v="507"/>
          <ac:graphicFrameMkLst>
            <pc:docMk/>
            <pc:sldMk cId="682341142" sldId="1135"/>
            <ac:graphicFrameMk id="3" creationId="{762E1951-CB49-F2B9-F59B-F4E2B27D5C37}"/>
          </ac:graphicFrameMkLst>
        </pc:graphicFrameChg>
      </pc:sldChg>
      <pc:sldChg chg="modSp add mod">
        <pc:chgData name="Jan Cornelio" userId="57c3f3bd-a599-48b9-ac26-ea90c7792ae7" providerId="ADAL" clId="{451999F9-2DE1-422C-8E48-9465C2988609}" dt="2022-12-23T03:03:06.796" v="542"/>
        <pc:sldMkLst>
          <pc:docMk/>
          <pc:sldMk cId="2761289429" sldId="1136"/>
        </pc:sldMkLst>
        <pc:spChg chg="mod">
          <ac:chgData name="Jan Cornelio" userId="57c3f3bd-a599-48b9-ac26-ea90c7792ae7" providerId="ADAL" clId="{451999F9-2DE1-422C-8E48-9465C2988609}" dt="2022-12-23T03:03:06.796" v="542"/>
          <ac:spMkLst>
            <pc:docMk/>
            <pc:sldMk cId="2761289429" sldId="1136"/>
            <ac:spMk id="6" creationId="{7AD479D0-82ED-41F5-A704-621A18192201}"/>
          </ac:spMkLst>
        </pc:spChg>
      </pc:sldChg>
      <pc:sldChg chg="add del">
        <pc:chgData name="Jan Cornelio" userId="57c3f3bd-a599-48b9-ac26-ea90c7792ae7" providerId="ADAL" clId="{451999F9-2DE1-422C-8E48-9465C2988609}" dt="2022-12-23T03:03:03.239" v="541"/>
        <pc:sldMkLst>
          <pc:docMk/>
          <pc:sldMk cId="3421483263" sldId="1137"/>
        </pc:sldMkLst>
      </pc:sldChg>
      <pc:sldChg chg="addSp delSp modSp add mod">
        <pc:chgData name="Jan Cornelio" userId="57c3f3bd-a599-48b9-ac26-ea90c7792ae7" providerId="ADAL" clId="{451999F9-2DE1-422C-8E48-9465C2988609}" dt="2022-12-23T03:07:26.489" v="940" actId="12100"/>
        <pc:sldMkLst>
          <pc:docMk/>
          <pc:sldMk cId="3991777869" sldId="1137"/>
        </pc:sldMkLst>
        <pc:spChg chg="mod">
          <ac:chgData name="Jan Cornelio" userId="57c3f3bd-a599-48b9-ac26-ea90c7792ae7" providerId="ADAL" clId="{451999F9-2DE1-422C-8E48-9465C2988609}" dt="2022-12-23T03:06:55.359" v="865" actId="113"/>
          <ac:spMkLst>
            <pc:docMk/>
            <pc:sldMk cId="3991777869" sldId="1137"/>
            <ac:spMk id="10" creationId="{042D9E7B-D1BB-4A59-8D12-11E6C2FA55AC}"/>
          </ac:spMkLst>
        </pc:spChg>
        <pc:graphicFrameChg chg="del">
          <ac:chgData name="Jan Cornelio" userId="57c3f3bd-a599-48b9-ac26-ea90c7792ae7" providerId="ADAL" clId="{451999F9-2DE1-422C-8E48-9465C2988609}" dt="2022-12-23T03:06:59.308" v="866" actId="478"/>
          <ac:graphicFrameMkLst>
            <pc:docMk/>
            <pc:sldMk cId="3991777869" sldId="1137"/>
            <ac:graphicFrameMk id="3" creationId="{90217492-82C0-C5D9-0740-727ED1DD95C8}"/>
          </ac:graphicFrameMkLst>
        </pc:graphicFrameChg>
        <pc:graphicFrameChg chg="add mod modGraphic">
          <ac:chgData name="Jan Cornelio" userId="57c3f3bd-a599-48b9-ac26-ea90c7792ae7" providerId="ADAL" clId="{451999F9-2DE1-422C-8E48-9465C2988609}" dt="2022-12-23T03:07:26.489" v="940" actId="12100"/>
          <ac:graphicFrameMkLst>
            <pc:docMk/>
            <pc:sldMk cId="3991777869" sldId="1137"/>
            <ac:graphicFrameMk id="5" creationId="{FAB6EACE-8E95-E229-1339-F35F920D58F5}"/>
          </ac:graphicFrameMkLst>
        </pc:graphicFrameChg>
      </pc:sldChg>
      <pc:sldChg chg="delSp modSp add mod">
        <pc:chgData name="Jan Cornelio" userId="57c3f3bd-a599-48b9-ac26-ea90c7792ae7" providerId="ADAL" clId="{451999F9-2DE1-422C-8E48-9465C2988609}" dt="2022-12-23T03:08:15.810" v="998" actId="113"/>
        <pc:sldMkLst>
          <pc:docMk/>
          <pc:sldMk cId="1463256182" sldId="1138"/>
        </pc:sldMkLst>
        <pc:spChg chg="mod">
          <ac:chgData name="Jan Cornelio" userId="57c3f3bd-a599-48b9-ac26-ea90c7792ae7" providerId="ADAL" clId="{451999F9-2DE1-422C-8E48-9465C2988609}" dt="2022-12-23T03:08:15.810" v="998" actId="113"/>
          <ac:spMkLst>
            <pc:docMk/>
            <pc:sldMk cId="1463256182" sldId="1138"/>
            <ac:spMk id="10" creationId="{042D9E7B-D1BB-4A59-8D12-11E6C2FA55AC}"/>
          </ac:spMkLst>
        </pc:spChg>
        <pc:graphicFrameChg chg="del">
          <ac:chgData name="Jan Cornelio" userId="57c3f3bd-a599-48b9-ac26-ea90c7792ae7" providerId="ADAL" clId="{451999F9-2DE1-422C-8E48-9465C2988609}" dt="2022-12-23T03:08:02.242" v="991" actId="478"/>
          <ac:graphicFrameMkLst>
            <pc:docMk/>
            <pc:sldMk cId="1463256182" sldId="1138"/>
            <ac:graphicFrameMk id="5" creationId="{FAB6EACE-8E95-E229-1339-F35F920D58F5}"/>
          </ac:graphicFrameMkLst>
        </pc:graphicFrameChg>
      </pc:sldChg>
      <pc:sldChg chg="modSp add mod">
        <pc:chgData name="Jan Cornelio" userId="57c3f3bd-a599-48b9-ac26-ea90c7792ae7" providerId="ADAL" clId="{451999F9-2DE1-422C-8E48-9465C2988609}" dt="2022-12-23T03:09:41.244" v="1069"/>
        <pc:sldMkLst>
          <pc:docMk/>
          <pc:sldMk cId="2798494120" sldId="1139"/>
        </pc:sldMkLst>
        <pc:spChg chg="mod">
          <ac:chgData name="Jan Cornelio" userId="57c3f3bd-a599-48b9-ac26-ea90c7792ae7" providerId="ADAL" clId="{451999F9-2DE1-422C-8E48-9465C2988609}" dt="2022-12-23T03:09:41.244" v="1069"/>
          <ac:spMkLst>
            <pc:docMk/>
            <pc:sldMk cId="2798494120" sldId="1139"/>
            <ac:spMk id="10" creationId="{042D9E7B-D1BB-4A59-8D12-11E6C2FA55AC}"/>
          </ac:spMkLst>
        </pc:spChg>
      </pc:sldChg>
      <pc:sldChg chg="addSp modSp add del mod">
        <pc:chgData name="Jan Cornelio" userId="57c3f3bd-a599-48b9-ac26-ea90c7792ae7" providerId="ADAL" clId="{451999F9-2DE1-422C-8E48-9465C2988609}" dt="2022-12-23T03:10:50.635" v="1135" actId="47"/>
        <pc:sldMkLst>
          <pc:docMk/>
          <pc:sldMk cId="1690316928" sldId="1140"/>
        </pc:sldMkLst>
        <pc:spChg chg="mod">
          <ac:chgData name="Jan Cornelio" userId="57c3f3bd-a599-48b9-ac26-ea90c7792ae7" providerId="ADAL" clId="{451999F9-2DE1-422C-8E48-9465C2988609}" dt="2022-12-23T03:10:19.238" v="1078" actId="20577"/>
          <ac:spMkLst>
            <pc:docMk/>
            <pc:sldMk cId="1690316928" sldId="1140"/>
            <ac:spMk id="10" creationId="{042D9E7B-D1BB-4A59-8D12-11E6C2FA55AC}"/>
          </ac:spMkLst>
        </pc:spChg>
        <pc:picChg chg="add mod">
          <ac:chgData name="Jan Cornelio" userId="57c3f3bd-a599-48b9-ac26-ea90c7792ae7" providerId="ADAL" clId="{451999F9-2DE1-422C-8E48-9465C2988609}" dt="2022-12-23T03:10:10.693" v="1073" actId="1076"/>
          <ac:picMkLst>
            <pc:docMk/>
            <pc:sldMk cId="1690316928" sldId="1140"/>
            <ac:picMk id="3" creationId="{1020CAFE-C9CB-E280-8DC7-6AE8D59037FD}"/>
          </ac:picMkLst>
        </pc:picChg>
      </pc:sldChg>
      <pc:sldChg chg="modSp add mod">
        <pc:chgData name="Jan Cornelio" userId="57c3f3bd-a599-48b9-ac26-ea90c7792ae7" providerId="ADAL" clId="{451999F9-2DE1-422C-8E48-9465C2988609}" dt="2022-12-23T03:14:21.816" v="1276" actId="27636"/>
        <pc:sldMkLst>
          <pc:docMk/>
          <pc:sldMk cId="858434232" sldId="1141"/>
        </pc:sldMkLst>
        <pc:spChg chg="mod">
          <ac:chgData name="Jan Cornelio" userId="57c3f3bd-a599-48b9-ac26-ea90c7792ae7" providerId="ADAL" clId="{451999F9-2DE1-422C-8E48-9465C2988609}" dt="2022-12-23T03:14:21.816" v="1276" actId="27636"/>
          <ac:spMkLst>
            <pc:docMk/>
            <pc:sldMk cId="858434232" sldId="1141"/>
            <ac:spMk id="6" creationId="{7AD479D0-82ED-41F5-A704-621A18192201}"/>
          </ac:spMkLst>
        </pc:spChg>
        <pc:picChg chg="mod">
          <ac:chgData name="Jan Cornelio" userId="57c3f3bd-a599-48b9-ac26-ea90c7792ae7" providerId="ADAL" clId="{451999F9-2DE1-422C-8E48-9465C2988609}" dt="2022-12-23T03:10:55.611" v="1136" actId="14826"/>
          <ac:picMkLst>
            <pc:docMk/>
            <pc:sldMk cId="858434232" sldId="1141"/>
            <ac:picMk id="3" creationId="{00000000-0000-0000-0000-000000000000}"/>
          </ac:picMkLst>
        </pc:picChg>
      </pc:sldChg>
      <pc:sldChg chg="modSp add mod">
        <pc:chgData name="Jan Cornelio" userId="57c3f3bd-a599-48b9-ac26-ea90c7792ae7" providerId="ADAL" clId="{451999F9-2DE1-422C-8E48-9465C2988609}" dt="2022-12-23T03:15:55.837" v="1391" actId="20577"/>
        <pc:sldMkLst>
          <pc:docMk/>
          <pc:sldMk cId="343773995" sldId="1142"/>
        </pc:sldMkLst>
        <pc:spChg chg="mod">
          <ac:chgData name="Jan Cornelio" userId="57c3f3bd-a599-48b9-ac26-ea90c7792ae7" providerId="ADAL" clId="{451999F9-2DE1-422C-8E48-9465C2988609}" dt="2022-12-23T03:15:55.837" v="1391" actId="20577"/>
          <ac:spMkLst>
            <pc:docMk/>
            <pc:sldMk cId="343773995" sldId="1142"/>
            <ac:spMk id="10" creationId="{042D9E7B-D1BB-4A59-8D12-11E6C2FA55AC}"/>
          </ac:spMkLst>
        </pc:spChg>
      </pc:sldChg>
      <pc:sldChg chg="add del">
        <pc:chgData name="Jan Cornelio" userId="57c3f3bd-a599-48b9-ac26-ea90c7792ae7" providerId="ADAL" clId="{451999F9-2DE1-422C-8E48-9465C2988609}" dt="2022-12-23T03:14:02.688" v="1273" actId="47"/>
        <pc:sldMkLst>
          <pc:docMk/>
          <pc:sldMk cId="4237418374" sldId="1142"/>
        </pc:sldMkLst>
      </pc:sldChg>
      <pc:sldChg chg="addSp modSp add mod">
        <pc:chgData name="Jan Cornelio" userId="57c3f3bd-a599-48b9-ac26-ea90c7792ae7" providerId="ADAL" clId="{451999F9-2DE1-422C-8E48-9465C2988609}" dt="2022-12-23T03:18:04.658" v="1451" actId="122"/>
        <pc:sldMkLst>
          <pc:docMk/>
          <pc:sldMk cId="176400328" sldId="1143"/>
        </pc:sldMkLst>
        <pc:spChg chg="mod">
          <ac:chgData name="Jan Cornelio" userId="57c3f3bd-a599-48b9-ac26-ea90c7792ae7" providerId="ADAL" clId="{451999F9-2DE1-422C-8E48-9465C2988609}" dt="2022-12-23T03:16:32.062" v="1430" actId="20577"/>
          <ac:spMkLst>
            <pc:docMk/>
            <pc:sldMk cId="176400328" sldId="1143"/>
            <ac:spMk id="10" creationId="{042D9E7B-D1BB-4A59-8D12-11E6C2FA55AC}"/>
          </ac:spMkLst>
        </pc:spChg>
        <pc:graphicFrameChg chg="add mod modGraphic">
          <ac:chgData name="Jan Cornelio" userId="57c3f3bd-a599-48b9-ac26-ea90c7792ae7" providerId="ADAL" clId="{451999F9-2DE1-422C-8E48-9465C2988609}" dt="2022-12-23T03:18:04.658" v="1451" actId="122"/>
          <ac:graphicFrameMkLst>
            <pc:docMk/>
            <pc:sldMk cId="176400328" sldId="1143"/>
            <ac:graphicFrameMk id="3" creationId="{F88A7C1C-B2F1-392E-778A-6B24CD84572E}"/>
          </ac:graphicFrameMkLst>
        </pc:graphicFrameChg>
      </pc:sldChg>
      <pc:sldChg chg="modSp add del mod">
        <pc:chgData name="Jan Cornelio" userId="57c3f3bd-a599-48b9-ac26-ea90c7792ae7" providerId="ADAL" clId="{451999F9-2DE1-422C-8E48-9465C2988609}" dt="2022-12-23T03:14:48.764" v="1287" actId="47"/>
        <pc:sldMkLst>
          <pc:docMk/>
          <pc:sldMk cId="3948641144" sldId="1143"/>
        </pc:sldMkLst>
        <pc:spChg chg="mod">
          <ac:chgData name="Jan Cornelio" userId="57c3f3bd-a599-48b9-ac26-ea90c7792ae7" providerId="ADAL" clId="{451999F9-2DE1-422C-8E48-9465C2988609}" dt="2022-12-23T03:14:46.215" v="1286" actId="20577"/>
          <ac:spMkLst>
            <pc:docMk/>
            <pc:sldMk cId="3948641144" sldId="1143"/>
            <ac:spMk id="10" creationId="{042D9E7B-D1BB-4A59-8D12-11E6C2FA55AC}"/>
          </ac:spMkLst>
        </pc:spChg>
      </pc:sldChg>
      <pc:sldChg chg="modSp add mod">
        <pc:chgData name="Jan Cornelio" userId="57c3f3bd-a599-48b9-ac26-ea90c7792ae7" providerId="ADAL" clId="{451999F9-2DE1-422C-8E48-9465C2988609}" dt="2022-12-23T03:18:07.013" v="1452" actId="122"/>
        <pc:sldMkLst>
          <pc:docMk/>
          <pc:sldMk cId="336221071" sldId="1144"/>
        </pc:sldMkLst>
        <pc:graphicFrameChg chg="mod">
          <ac:chgData name="Jan Cornelio" userId="57c3f3bd-a599-48b9-ac26-ea90c7792ae7" providerId="ADAL" clId="{451999F9-2DE1-422C-8E48-9465C2988609}" dt="2022-12-23T03:18:07.013" v="1452" actId="122"/>
          <ac:graphicFrameMkLst>
            <pc:docMk/>
            <pc:sldMk cId="336221071" sldId="1144"/>
            <ac:graphicFrameMk id="3" creationId="{F88A7C1C-B2F1-392E-778A-6B24CD84572E}"/>
          </ac:graphicFrameMkLst>
        </pc:graphicFrameChg>
      </pc:sldChg>
      <pc:sldChg chg="addSp delSp modSp add mod">
        <pc:chgData name="Jan Cornelio" userId="57c3f3bd-a599-48b9-ac26-ea90c7792ae7" providerId="ADAL" clId="{451999F9-2DE1-422C-8E48-9465C2988609}" dt="2022-12-23T03:19:18.938" v="1490" actId="22"/>
        <pc:sldMkLst>
          <pc:docMk/>
          <pc:sldMk cId="2902428326" sldId="1145"/>
        </pc:sldMkLst>
        <pc:spChg chg="add del">
          <ac:chgData name="Jan Cornelio" userId="57c3f3bd-a599-48b9-ac26-ea90c7792ae7" providerId="ADAL" clId="{451999F9-2DE1-422C-8E48-9465C2988609}" dt="2022-12-23T03:19:18.938" v="1490" actId="22"/>
          <ac:spMkLst>
            <pc:docMk/>
            <pc:sldMk cId="2902428326" sldId="1145"/>
            <ac:spMk id="7" creationId="{B39426B7-DF8E-BA2D-9774-591895B3AA84}"/>
          </ac:spMkLst>
        </pc:spChg>
        <pc:spChg chg="mod">
          <ac:chgData name="Jan Cornelio" userId="57c3f3bd-a599-48b9-ac26-ea90c7792ae7" providerId="ADAL" clId="{451999F9-2DE1-422C-8E48-9465C2988609}" dt="2022-12-23T03:19:05.294" v="1488" actId="20577"/>
          <ac:spMkLst>
            <pc:docMk/>
            <pc:sldMk cId="2902428326" sldId="1145"/>
            <ac:spMk id="10" creationId="{042D9E7B-D1BB-4A59-8D12-11E6C2FA55AC}"/>
          </ac:spMkLst>
        </pc:spChg>
        <pc:graphicFrameChg chg="del">
          <ac:chgData name="Jan Cornelio" userId="57c3f3bd-a599-48b9-ac26-ea90c7792ae7" providerId="ADAL" clId="{451999F9-2DE1-422C-8E48-9465C2988609}" dt="2022-12-23T03:18:23.847" v="1475" actId="478"/>
          <ac:graphicFrameMkLst>
            <pc:docMk/>
            <pc:sldMk cId="2902428326" sldId="1145"/>
            <ac:graphicFrameMk id="3" creationId="{F88A7C1C-B2F1-392E-778A-6B24CD84572E}"/>
          </ac:graphicFrameMkLst>
        </pc:graphicFrameChg>
      </pc:sldChg>
      <pc:sldChg chg="addSp delSp modSp add mod">
        <pc:chgData name="Jan Cornelio" userId="57c3f3bd-a599-48b9-ac26-ea90c7792ae7" providerId="ADAL" clId="{451999F9-2DE1-422C-8E48-9465C2988609}" dt="2022-12-23T03:30:07.070" v="1827" actId="108"/>
        <pc:sldMkLst>
          <pc:docMk/>
          <pc:sldMk cId="957988982" sldId="1146"/>
        </pc:sldMkLst>
        <pc:spChg chg="mod">
          <ac:chgData name="Jan Cornelio" userId="57c3f3bd-a599-48b9-ac26-ea90c7792ae7" providerId="ADAL" clId="{451999F9-2DE1-422C-8E48-9465C2988609}" dt="2022-12-23T03:26:11.989" v="1537" actId="20577"/>
          <ac:spMkLst>
            <pc:docMk/>
            <pc:sldMk cId="957988982" sldId="1146"/>
            <ac:spMk id="21" creationId="{042D9E7B-D1BB-4A59-8D12-11E6C2FA55AC}"/>
          </ac:spMkLst>
        </pc:spChg>
        <pc:graphicFrameChg chg="del">
          <ac:chgData name="Jan Cornelio" userId="57c3f3bd-a599-48b9-ac26-ea90c7792ae7" providerId="ADAL" clId="{451999F9-2DE1-422C-8E48-9465C2988609}" dt="2022-12-23T03:20:06.407" v="1505" actId="478"/>
          <ac:graphicFrameMkLst>
            <pc:docMk/>
            <pc:sldMk cId="957988982" sldId="1146"/>
            <ac:graphicFrameMk id="2" creationId="{00000000-0000-0000-0000-000000000000}"/>
          </ac:graphicFrameMkLst>
        </pc:graphicFrameChg>
        <pc:graphicFrameChg chg="add del mod">
          <ac:chgData name="Jan Cornelio" userId="57c3f3bd-a599-48b9-ac26-ea90c7792ae7" providerId="ADAL" clId="{451999F9-2DE1-422C-8E48-9465C2988609}" dt="2022-12-23T03:26:22.250" v="1539"/>
          <ac:graphicFrameMkLst>
            <pc:docMk/>
            <pc:sldMk cId="957988982" sldId="1146"/>
            <ac:graphicFrameMk id="2" creationId="{56D01301-4D23-2CF0-BD58-07ED507716C3}"/>
          </ac:graphicFrameMkLst>
        </pc:graphicFrameChg>
        <pc:graphicFrameChg chg="add del mod">
          <ac:chgData name="Jan Cornelio" userId="57c3f3bd-a599-48b9-ac26-ea90c7792ae7" providerId="ADAL" clId="{451999F9-2DE1-422C-8E48-9465C2988609}" dt="2022-12-23T03:20:21.021" v="1513" actId="478"/>
          <ac:graphicFrameMkLst>
            <pc:docMk/>
            <pc:sldMk cId="957988982" sldId="1146"/>
            <ac:graphicFrameMk id="3" creationId="{55A0D065-A5BA-858D-210A-A11CB1FABD8D}"/>
          </ac:graphicFrameMkLst>
        </pc:graphicFrameChg>
        <pc:graphicFrameChg chg="add mod modGraphic">
          <ac:chgData name="Jan Cornelio" userId="57c3f3bd-a599-48b9-ac26-ea90c7792ae7" providerId="ADAL" clId="{451999F9-2DE1-422C-8E48-9465C2988609}" dt="2022-12-23T03:30:07.070" v="1827" actId="108"/>
          <ac:graphicFrameMkLst>
            <pc:docMk/>
            <pc:sldMk cId="957988982" sldId="1146"/>
            <ac:graphicFrameMk id="3" creationId="{6DAAF0B3-D142-9BC0-05DC-2BEAB53B3AAF}"/>
          </ac:graphicFrameMkLst>
        </pc:graphicFrameChg>
        <pc:graphicFrameChg chg="add del mod modGraphic">
          <ac:chgData name="Jan Cornelio" userId="57c3f3bd-a599-48b9-ac26-ea90c7792ae7" providerId="ADAL" clId="{451999F9-2DE1-422C-8E48-9465C2988609}" dt="2022-12-23T03:26:10.678" v="1536" actId="478"/>
          <ac:graphicFrameMkLst>
            <pc:docMk/>
            <pc:sldMk cId="957988982" sldId="1146"/>
            <ac:graphicFrameMk id="5" creationId="{339542FD-024E-DA2B-7532-48B723377B32}"/>
          </ac:graphicFrameMkLst>
        </pc:graphicFrameChg>
      </pc:sldChg>
      <pc:sldChg chg="add del">
        <pc:chgData name="Jan Cornelio" userId="57c3f3bd-a599-48b9-ac26-ea90c7792ae7" providerId="ADAL" clId="{451999F9-2DE1-422C-8E48-9465C2988609}" dt="2022-12-23T03:31:25.052" v="2030" actId="47"/>
        <pc:sldMkLst>
          <pc:docMk/>
          <pc:sldMk cId="1875804695" sldId="1147"/>
        </pc:sldMkLst>
      </pc:sldChg>
      <pc:sldChg chg="addSp delSp modSp add del mod">
        <pc:chgData name="Jan Cornelio" userId="57c3f3bd-a599-48b9-ac26-ea90c7792ae7" providerId="ADAL" clId="{451999F9-2DE1-422C-8E48-9465C2988609}" dt="2022-12-23T03:24:36.288" v="1519" actId="47"/>
        <pc:sldMkLst>
          <pc:docMk/>
          <pc:sldMk cId="2210097307" sldId="1147"/>
        </pc:sldMkLst>
        <pc:graphicFrameChg chg="add del mod">
          <ac:chgData name="Jan Cornelio" userId="57c3f3bd-a599-48b9-ac26-ea90c7792ae7" providerId="ADAL" clId="{451999F9-2DE1-422C-8E48-9465C2988609}" dt="2022-12-23T03:24:34.181" v="1518" actId="478"/>
          <ac:graphicFrameMkLst>
            <pc:docMk/>
            <pc:sldMk cId="2210097307" sldId="1147"/>
            <ac:graphicFrameMk id="7" creationId="{52A6939F-ED32-92E9-9A30-8A909F00754B}"/>
          </ac:graphicFrameMkLst>
        </pc:graphicFrameChg>
        <pc:picChg chg="del">
          <ac:chgData name="Jan Cornelio" userId="57c3f3bd-a599-48b9-ac26-ea90c7792ae7" providerId="ADAL" clId="{451999F9-2DE1-422C-8E48-9465C2988609}" dt="2022-12-23T03:24:28.656" v="1516" actId="478"/>
          <ac:picMkLst>
            <pc:docMk/>
            <pc:sldMk cId="2210097307" sldId="1147"/>
            <ac:picMk id="3" creationId="{00000000-0000-0000-0000-000000000000}"/>
          </ac:picMkLst>
        </pc:picChg>
      </pc:sldChg>
      <pc:sldChg chg="modSp add mod">
        <pc:chgData name="Jan Cornelio" userId="57c3f3bd-a599-48b9-ac26-ea90c7792ae7" providerId="ADAL" clId="{451999F9-2DE1-422C-8E48-9465C2988609}" dt="2022-12-23T03:30:15.905" v="1829" actId="948"/>
        <pc:sldMkLst>
          <pc:docMk/>
          <pc:sldMk cId="2413348904" sldId="1148"/>
        </pc:sldMkLst>
        <pc:graphicFrameChg chg="mod modGraphic">
          <ac:chgData name="Jan Cornelio" userId="57c3f3bd-a599-48b9-ac26-ea90c7792ae7" providerId="ADAL" clId="{451999F9-2DE1-422C-8E48-9465C2988609}" dt="2022-12-23T03:30:15.905" v="1829" actId="948"/>
          <ac:graphicFrameMkLst>
            <pc:docMk/>
            <pc:sldMk cId="2413348904" sldId="1148"/>
            <ac:graphicFrameMk id="3" creationId="{6DAAF0B3-D142-9BC0-05DC-2BEAB53B3AAF}"/>
          </ac:graphicFrameMkLst>
        </pc:graphicFrameChg>
      </pc:sldChg>
      <pc:sldChg chg="modSp add mod">
        <pc:chgData name="Jan Cornelio" userId="57c3f3bd-a599-48b9-ac26-ea90c7792ae7" providerId="ADAL" clId="{451999F9-2DE1-422C-8E48-9465C2988609}" dt="2022-12-23T03:31:10.861" v="2029" actId="20577"/>
        <pc:sldMkLst>
          <pc:docMk/>
          <pc:sldMk cId="1816756492" sldId="1149"/>
        </pc:sldMkLst>
        <pc:graphicFrameChg chg="modGraphic">
          <ac:chgData name="Jan Cornelio" userId="57c3f3bd-a599-48b9-ac26-ea90c7792ae7" providerId="ADAL" clId="{451999F9-2DE1-422C-8E48-9465C2988609}" dt="2022-12-23T03:31:10.861" v="2029" actId="20577"/>
          <ac:graphicFrameMkLst>
            <pc:docMk/>
            <pc:sldMk cId="1816756492" sldId="1149"/>
            <ac:graphicFrameMk id="3" creationId="{6DAAF0B3-D142-9BC0-05DC-2BEAB53B3AAF}"/>
          </ac:graphicFrameMkLst>
        </pc:graphicFrameChg>
      </pc:sldChg>
      <pc:sldChg chg="add del">
        <pc:chgData name="Jan Cornelio" userId="57c3f3bd-a599-48b9-ac26-ea90c7792ae7" providerId="ADAL" clId="{451999F9-2DE1-422C-8E48-9465C2988609}" dt="2022-12-23T03:30:21.122" v="1830" actId="47"/>
        <pc:sldMkLst>
          <pc:docMk/>
          <pc:sldMk cId="4282187445" sldId="1149"/>
        </pc:sldMkLst>
      </pc:sldChg>
      <pc:sldChg chg="modSp add mod">
        <pc:chgData name="Jan Cornelio" userId="57c3f3bd-a599-48b9-ac26-ea90c7792ae7" providerId="ADAL" clId="{451999F9-2DE1-422C-8E48-9465C2988609}" dt="2022-12-23T03:42:50.031" v="2245" actId="20577"/>
        <pc:sldMkLst>
          <pc:docMk/>
          <pc:sldMk cId="1822659360" sldId="1150"/>
        </pc:sldMkLst>
        <pc:spChg chg="mod">
          <ac:chgData name="Jan Cornelio" userId="57c3f3bd-a599-48b9-ac26-ea90c7792ae7" providerId="ADAL" clId="{451999F9-2DE1-422C-8E48-9465C2988609}" dt="2022-12-23T03:42:50.031" v="2245" actId="20577"/>
          <ac:spMkLst>
            <pc:docMk/>
            <pc:sldMk cId="1822659360" sldId="1150"/>
            <ac:spMk id="7" creationId="{DAA945A5-8FEA-4C12-8848-FA2AE3698B17}"/>
          </ac:spMkLst>
        </pc:spChg>
        <pc:picChg chg="mod">
          <ac:chgData name="Jan Cornelio" userId="57c3f3bd-a599-48b9-ac26-ea90c7792ae7" providerId="ADAL" clId="{451999F9-2DE1-422C-8E48-9465C2988609}" dt="2022-12-23T03:41:52.375" v="2032" actId="14826"/>
          <ac:picMkLst>
            <pc:docMk/>
            <pc:sldMk cId="1822659360" sldId="1150"/>
            <ac:picMk id="14" creationId="{AF7B1CC1-F3CA-DBA2-1687-AAB1DBC01F53}"/>
          </ac:picMkLst>
        </pc:picChg>
      </pc:sldChg>
      <pc:sldChg chg="addSp modSp add mod">
        <pc:chgData name="Jan Cornelio" userId="57c3f3bd-a599-48b9-ac26-ea90c7792ae7" providerId="ADAL" clId="{451999F9-2DE1-422C-8E48-9465C2988609}" dt="2022-12-23T03:46:43.917" v="2380"/>
        <pc:sldMkLst>
          <pc:docMk/>
          <pc:sldMk cId="2880440423" sldId="1151"/>
        </pc:sldMkLst>
        <pc:spChg chg="mod">
          <ac:chgData name="Jan Cornelio" userId="57c3f3bd-a599-48b9-ac26-ea90c7792ae7" providerId="ADAL" clId="{451999F9-2DE1-422C-8E48-9465C2988609}" dt="2022-12-23T03:44:18.381" v="2338" actId="20577"/>
          <ac:spMkLst>
            <pc:docMk/>
            <pc:sldMk cId="2880440423" sldId="1151"/>
            <ac:spMk id="12" creationId="{70AB3EF6-BB7D-4D73-9C21-731770A78952}"/>
          </ac:spMkLst>
        </pc:spChg>
        <pc:spChg chg="mod">
          <ac:chgData name="Jan Cornelio" userId="57c3f3bd-a599-48b9-ac26-ea90c7792ae7" providerId="ADAL" clId="{451999F9-2DE1-422C-8E48-9465C2988609}" dt="2022-12-23T03:44:39.814" v="2345" actId="20577"/>
          <ac:spMkLst>
            <pc:docMk/>
            <pc:sldMk cId="2880440423" sldId="1151"/>
            <ac:spMk id="21" creationId="{042D9E7B-D1BB-4A59-8D12-11E6C2FA55AC}"/>
          </ac:spMkLst>
        </pc:spChg>
        <pc:graphicFrameChg chg="add mod modGraphic">
          <ac:chgData name="Jan Cornelio" userId="57c3f3bd-a599-48b9-ac26-ea90c7792ae7" providerId="ADAL" clId="{451999F9-2DE1-422C-8E48-9465C2988609}" dt="2022-12-23T03:46:43.917" v="2380"/>
          <ac:graphicFrameMkLst>
            <pc:docMk/>
            <pc:sldMk cId="2880440423" sldId="1151"/>
            <ac:graphicFrameMk id="2" creationId="{999BBC6B-328A-E444-BA91-4B28BC63B611}"/>
          </ac:graphicFrameMkLst>
        </pc:graphicFrameChg>
      </pc:sldChg>
      <pc:sldChg chg="delSp modSp add mod">
        <pc:chgData name="Jan Cornelio" userId="57c3f3bd-a599-48b9-ac26-ea90c7792ae7" providerId="ADAL" clId="{451999F9-2DE1-422C-8E48-9465C2988609}" dt="2022-12-23T03:43:54.591" v="2263" actId="20577"/>
        <pc:sldMkLst>
          <pc:docMk/>
          <pc:sldMk cId="4205676016" sldId="1152"/>
        </pc:sldMkLst>
        <pc:spChg chg="mod">
          <ac:chgData name="Jan Cornelio" userId="57c3f3bd-a599-48b9-ac26-ea90c7792ae7" providerId="ADAL" clId="{451999F9-2DE1-422C-8E48-9465C2988609}" dt="2022-12-23T03:43:54.591" v="2263" actId="20577"/>
          <ac:spMkLst>
            <pc:docMk/>
            <pc:sldMk cId="4205676016" sldId="1152"/>
            <ac:spMk id="21" creationId="{042D9E7B-D1BB-4A59-8D12-11E6C2FA55AC}"/>
          </ac:spMkLst>
        </pc:spChg>
        <pc:graphicFrameChg chg="del">
          <ac:chgData name="Jan Cornelio" userId="57c3f3bd-a599-48b9-ac26-ea90c7792ae7" providerId="ADAL" clId="{451999F9-2DE1-422C-8E48-9465C2988609}" dt="2022-12-23T03:43:29.363" v="2248" actId="478"/>
          <ac:graphicFrameMkLst>
            <pc:docMk/>
            <pc:sldMk cId="4205676016" sldId="1152"/>
            <ac:graphicFrameMk id="3" creationId="{762E1951-CB49-F2B9-F59B-F4E2B27D5C37}"/>
          </ac:graphicFrameMkLst>
        </pc:graphicFrameChg>
      </pc:sldChg>
      <pc:sldChg chg="modSp add del">
        <pc:chgData name="Jan Cornelio" userId="57c3f3bd-a599-48b9-ac26-ea90c7792ae7" providerId="ADAL" clId="{451999F9-2DE1-422C-8E48-9465C2988609}" dt="2022-12-23T03:46:46.222" v="2381" actId="47"/>
        <pc:sldMkLst>
          <pc:docMk/>
          <pc:sldMk cId="639200475" sldId="1153"/>
        </pc:sldMkLst>
        <pc:graphicFrameChg chg="mod">
          <ac:chgData name="Jan Cornelio" userId="57c3f3bd-a599-48b9-ac26-ea90c7792ae7" providerId="ADAL" clId="{451999F9-2DE1-422C-8E48-9465C2988609}" dt="2022-12-23T03:46:36.759" v="2378" actId="255"/>
          <ac:graphicFrameMkLst>
            <pc:docMk/>
            <pc:sldMk cId="639200475" sldId="1153"/>
            <ac:graphicFrameMk id="2" creationId="{999BBC6B-328A-E444-BA91-4B28BC63B611}"/>
          </ac:graphicFrameMkLst>
        </pc:graphicFrameChg>
      </pc:sldChg>
      <pc:sldChg chg="addSp delSp modSp add mod">
        <pc:chgData name="Jan Cornelio" userId="57c3f3bd-a599-48b9-ac26-ea90c7792ae7" providerId="ADAL" clId="{451999F9-2DE1-422C-8E48-9465C2988609}" dt="2022-12-23T03:47:02.993" v="2385" actId="478"/>
        <pc:sldMkLst>
          <pc:docMk/>
          <pc:sldMk cId="3551035824" sldId="1153"/>
        </pc:sldMkLst>
        <pc:spChg chg="add mod">
          <ac:chgData name="Jan Cornelio" userId="57c3f3bd-a599-48b9-ac26-ea90c7792ae7" providerId="ADAL" clId="{451999F9-2DE1-422C-8E48-9465C2988609}" dt="2022-12-23T03:47:02.993" v="2385" actId="478"/>
          <ac:spMkLst>
            <pc:docMk/>
            <pc:sldMk cId="3551035824" sldId="1153"/>
            <ac:spMk id="5" creationId="{4C30A529-DFC0-3B54-009B-1D7C299E86ED}"/>
          </ac:spMkLst>
        </pc:spChg>
        <pc:spChg chg="del">
          <ac:chgData name="Jan Cornelio" userId="57c3f3bd-a599-48b9-ac26-ea90c7792ae7" providerId="ADAL" clId="{451999F9-2DE1-422C-8E48-9465C2988609}" dt="2022-12-23T03:47:02.993" v="2385" actId="478"/>
          <ac:spMkLst>
            <pc:docMk/>
            <pc:sldMk cId="3551035824" sldId="1153"/>
            <ac:spMk id="12" creationId="{70AB3EF6-BB7D-4D73-9C21-731770A78952}"/>
          </ac:spMkLst>
        </pc:spChg>
        <pc:graphicFrameChg chg="mod">
          <ac:chgData name="Jan Cornelio" userId="57c3f3bd-a599-48b9-ac26-ea90c7792ae7" providerId="ADAL" clId="{451999F9-2DE1-422C-8E48-9465C2988609}" dt="2022-12-23T03:46:56.750" v="2384" actId="255"/>
          <ac:graphicFrameMkLst>
            <pc:docMk/>
            <pc:sldMk cId="3551035824" sldId="1153"/>
            <ac:graphicFrameMk id="2" creationId="{999BBC6B-328A-E444-BA91-4B28BC63B611}"/>
          </ac:graphicFrameMkLst>
        </pc:graphicFrameChg>
      </pc:sldChg>
      <pc:sldChg chg="addSp delSp modSp add del mod">
        <pc:chgData name="Jan Cornelio" userId="57c3f3bd-a599-48b9-ac26-ea90c7792ae7" providerId="ADAL" clId="{451999F9-2DE1-422C-8E48-9465C2988609}" dt="2022-12-23T03:46:20.689" v="2374" actId="47"/>
        <pc:sldMkLst>
          <pc:docMk/>
          <pc:sldMk cId="4280260499" sldId="1153"/>
        </pc:sldMkLst>
        <pc:spChg chg="add mod">
          <ac:chgData name="Jan Cornelio" userId="57c3f3bd-a599-48b9-ac26-ea90c7792ae7" providerId="ADAL" clId="{451999F9-2DE1-422C-8E48-9465C2988609}" dt="2022-12-23T03:45:34.601" v="2364" actId="478"/>
          <ac:spMkLst>
            <pc:docMk/>
            <pc:sldMk cId="4280260499" sldId="1153"/>
            <ac:spMk id="5" creationId="{279A9C76-917F-5184-B4B1-CDF5BD83E405}"/>
          </ac:spMkLst>
        </pc:spChg>
        <pc:spChg chg="del">
          <ac:chgData name="Jan Cornelio" userId="57c3f3bd-a599-48b9-ac26-ea90c7792ae7" providerId="ADAL" clId="{451999F9-2DE1-422C-8E48-9465C2988609}" dt="2022-12-23T03:45:34.601" v="2364" actId="478"/>
          <ac:spMkLst>
            <pc:docMk/>
            <pc:sldMk cId="4280260499" sldId="1153"/>
            <ac:spMk id="12" creationId="{70AB3EF6-BB7D-4D73-9C21-731770A78952}"/>
          </ac:spMkLst>
        </pc:spChg>
        <pc:graphicFrameChg chg="mod">
          <ac:chgData name="Jan Cornelio" userId="57c3f3bd-a599-48b9-ac26-ea90c7792ae7" providerId="ADAL" clId="{451999F9-2DE1-422C-8E48-9465C2988609}" dt="2022-12-23T03:45:53.673" v="2368" actId="20577"/>
          <ac:graphicFrameMkLst>
            <pc:docMk/>
            <pc:sldMk cId="4280260499" sldId="1153"/>
            <ac:graphicFrameMk id="2" creationId="{999BBC6B-328A-E444-BA91-4B28BC63B611}"/>
          </ac:graphicFrameMkLst>
        </pc:graphicFrameChg>
      </pc:sldChg>
      <pc:sldChg chg="modSp add mod">
        <pc:chgData name="Jan Cornelio" userId="57c3f3bd-a599-48b9-ac26-ea90c7792ae7" providerId="ADAL" clId="{451999F9-2DE1-422C-8E48-9465C2988609}" dt="2022-12-23T03:48:48.856" v="2653" actId="20577"/>
        <pc:sldMkLst>
          <pc:docMk/>
          <pc:sldMk cId="1997594508" sldId="1154"/>
        </pc:sldMkLst>
        <pc:spChg chg="mod">
          <ac:chgData name="Jan Cornelio" userId="57c3f3bd-a599-48b9-ac26-ea90c7792ae7" providerId="ADAL" clId="{451999F9-2DE1-422C-8E48-9465C2988609}" dt="2022-12-23T03:48:48.856" v="2653" actId="20577"/>
          <ac:spMkLst>
            <pc:docMk/>
            <pc:sldMk cId="1997594508" sldId="1154"/>
            <ac:spMk id="21" creationId="{042D9E7B-D1BB-4A59-8D12-11E6C2FA55AC}"/>
          </ac:spMkLst>
        </pc:spChg>
      </pc:sldChg>
      <pc:sldChg chg="modSp add del mod">
        <pc:chgData name="Jan Cornelio" userId="57c3f3bd-a599-48b9-ac26-ea90c7792ae7" providerId="ADAL" clId="{451999F9-2DE1-422C-8E48-9465C2988609}" dt="2022-12-23T03:46:21.587" v="2375" actId="47"/>
        <pc:sldMkLst>
          <pc:docMk/>
          <pc:sldMk cId="3390454548" sldId="1154"/>
        </pc:sldMkLst>
        <pc:graphicFrameChg chg="mod">
          <ac:chgData name="Jan Cornelio" userId="57c3f3bd-a599-48b9-ac26-ea90c7792ae7" providerId="ADAL" clId="{451999F9-2DE1-422C-8E48-9465C2988609}" dt="2022-12-23T03:46:09.960" v="2373" actId="14100"/>
          <ac:graphicFrameMkLst>
            <pc:docMk/>
            <pc:sldMk cId="3390454548" sldId="1154"/>
            <ac:graphicFrameMk id="2" creationId="{999BBC6B-328A-E444-BA91-4B28BC63B611}"/>
          </ac:graphicFrameMkLst>
        </pc:graphicFrameChg>
      </pc:sldChg>
      <pc:sldChg chg="delSp modSp add del mod">
        <pc:chgData name="Jan Cornelio" userId="57c3f3bd-a599-48b9-ac26-ea90c7792ae7" providerId="ADAL" clId="{451999F9-2DE1-422C-8E48-9465C2988609}" dt="2022-12-23T03:47:38.093" v="2390" actId="47"/>
        <pc:sldMkLst>
          <pc:docMk/>
          <pc:sldMk cId="3583832540" sldId="1154"/>
        </pc:sldMkLst>
        <pc:spChg chg="mod">
          <ac:chgData name="Jan Cornelio" userId="57c3f3bd-a599-48b9-ac26-ea90c7792ae7" providerId="ADAL" clId="{451999F9-2DE1-422C-8E48-9465C2988609}" dt="2022-12-23T03:47:22.217" v="2389"/>
          <ac:spMkLst>
            <pc:docMk/>
            <pc:sldMk cId="3583832540" sldId="1154"/>
            <ac:spMk id="21" creationId="{042D9E7B-D1BB-4A59-8D12-11E6C2FA55AC}"/>
          </ac:spMkLst>
        </pc:spChg>
        <pc:graphicFrameChg chg="del mod">
          <ac:chgData name="Jan Cornelio" userId="57c3f3bd-a599-48b9-ac26-ea90c7792ae7" providerId="ADAL" clId="{451999F9-2DE1-422C-8E48-9465C2988609}" dt="2022-12-23T03:47:17.482" v="2388" actId="478"/>
          <ac:graphicFrameMkLst>
            <pc:docMk/>
            <pc:sldMk cId="3583832540" sldId="1154"/>
            <ac:graphicFrameMk id="2" creationId="{999BBC6B-328A-E444-BA91-4B28BC63B611}"/>
          </ac:graphicFrameMkLst>
        </pc:graphicFrameChg>
      </pc:sldChg>
      <pc:sldChg chg="addSp delSp modSp add mod">
        <pc:chgData name="Jan Cornelio" userId="57c3f3bd-a599-48b9-ac26-ea90c7792ae7" providerId="ADAL" clId="{451999F9-2DE1-422C-8E48-9465C2988609}" dt="2022-12-23T03:49:39.819" v="2822"/>
        <pc:sldMkLst>
          <pc:docMk/>
          <pc:sldMk cId="2709063902" sldId="1155"/>
        </pc:sldMkLst>
        <pc:spChg chg="add del">
          <ac:chgData name="Jan Cornelio" userId="57c3f3bd-a599-48b9-ac26-ea90c7792ae7" providerId="ADAL" clId="{451999F9-2DE1-422C-8E48-9465C2988609}" dt="2022-12-23T03:49:13.011" v="2730" actId="22"/>
          <ac:spMkLst>
            <pc:docMk/>
            <pc:sldMk cId="2709063902" sldId="1155"/>
            <ac:spMk id="3" creationId="{19D8A5DF-66D0-3FC0-8210-69EA1B178168}"/>
          </ac:spMkLst>
        </pc:spChg>
        <pc:spChg chg="mod">
          <ac:chgData name="Jan Cornelio" userId="57c3f3bd-a599-48b9-ac26-ea90c7792ae7" providerId="ADAL" clId="{451999F9-2DE1-422C-8E48-9465C2988609}" dt="2022-12-23T03:49:39.819" v="2822"/>
          <ac:spMkLst>
            <pc:docMk/>
            <pc:sldMk cId="2709063902" sldId="1155"/>
            <ac:spMk id="21" creationId="{042D9E7B-D1BB-4A59-8D12-11E6C2FA55AC}"/>
          </ac:spMkLst>
        </pc:spChg>
      </pc:sldChg>
      <pc:sldChg chg="addSp modSp add mod">
        <pc:chgData name="Jan Cornelio" userId="57c3f3bd-a599-48b9-ac26-ea90c7792ae7" providerId="ADAL" clId="{451999F9-2DE1-422C-8E48-9465C2988609}" dt="2022-12-23T03:50:43.841" v="2889" actId="11530"/>
        <pc:sldMkLst>
          <pc:docMk/>
          <pc:sldMk cId="933629927" sldId="1156"/>
        </pc:sldMkLst>
        <pc:spChg chg="mod">
          <ac:chgData name="Jan Cornelio" userId="57c3f3bd-a599-48b9-ac26-ea90c7792ae7" providerId="ADAL" clId="{451999F9-2DE1-422C-8E48-9465C2988609}" dt="2022-12-23T03:50:05.648" v="2838" actId="20577"/>
          <ac:spMkLst>
            <pc:docMk/>
            <pc:sldMk cId="933629927" sldId="1156"/>
            <ac:spMk id="21" creationId="{042D9E7B-D1BB-4A59-8D12-11E6C2FA55AC}"/>
          </ac:spMkLst>
        </pc:spChg>
        <pc:graphicFrameChg chg="add mod modGraphic">
          <ac:chgData name="Jan Cornelio" userId="57c3f3bd-a599-48b9-ac26-ea90c7792ae7" providerId="ADAL" clId="{451999F9-2DE1-422C-8E48-9465C2988609}" dt="2022-12-23T03:50:43.841" v="2889" actId="11530"/>
          <ac:graphicFrameMkLst>
            <pc:docMk/>
            <pc:sldMk cId="933629927" sldId="1156"/>
            <ac:graphicFrameMk id="2" creationId="{A90FFA7A-BC87-CD91-1C77-038B6A4A250F}"/>
          </ac:graphicFrameMkLst>
        </pc:graphicFrameChg>
      </pc:sldChg>
      <pc:sldChg chg="delSp modSp add mod">
        <pc:chgData name="Jan Cornelio" userId="57c3f3bd-a599-48b9-ac26-ea90c7792ae7" providerId="ADAL" clId="{451999F9-2DE1-422C-8E48-9465C2988609}" dt="2022-12-23T03:51:37.629" v="2959" actId="20577"/>
        <pc:sldMkLst>
          <pc:docMk/>
          <pc:sldMk cId="1287118595" sldId="1157"/>
        </pc:sldMkLst>
        <pc:spChg chg="mod">
          <ac:chgData name="Jan Cornelio" userId="57c3f3bd-a599-48b9-ac26-ea90c7792ae7" providerId="ADAL" clId="{451999F9-2DE1-422C-8E48-9465C2988609}" dt="2022-12-23T03:51:17.895" v="2950" actId="20577"/>
          <ac:spMkLst>
            <pc:docMk/>
            <pc:sldMk cId="1287118595" sldId="1157"/>
            <ac:spMk id="12" creationId="{70AB3EF6-BB7D-4D73-9C21-731770A78952}"/>
          </ac:spMkLst>
        </pc:spChg>
        <pc:spChg chg="mod">
          <ac:chgData name="Jan Cornelio" userId="57c3f3bd-a599-48b9-ac26-ea90c7792ae7" providerId="ADAL" clId="{451999F9-2DE1-422C-8E48-9465C2988609}" dt="2022-12-23T03:51:37.629" v="2959" actId="20577"/>
          <ac:spMkLst>
            <pc:docMk/>
            <pc:sldMk cId="1287118595" sldId="1157"/>
            <ac:spMk id="21" creationId="{042D9E7B-D1BB-4A59-8D12-11E6C2FA55AC}"/>
          </ac:spMkLst>
        </pc:spChg>
        <pc:graphicFrameChg chg="del">
          <ac:chgData name="Jan Cornelio" userId="57c3f3bd-a599-48b9-ac26-ea90c7792ae7" providerId="ADAL" clId="{451999F9-2DE1-422C-8E48-9465C2988609}" dt="2022-12-23T03:51:21.716" v="2951" actId="478"/>
          <ac:graphicFrameMkLst>
            <pc:docMk/>
            <pc:sldMk cId="1287118595" sldId="1157"/>
            <ac:graphicFrameMk id="2" creationId="{999BBC6B-328A-E444-BA91-4B28BC63B611}"/>
          </ac:graphicFrameMkLst>
        </pc:graphicFrameChg>
      </pc:sldChg>
      <pc:sldChg chg="add del">
        <pc:chgData name="Jan Cornelio" userId="57c3f3bd-a599-48b9-ac26-ea90c7792ae7" providerId="ADAL" clId="{451999F9-2DE1-422C-8E48-9465C2988609}" dt="2022-12-23T03:51:03.390" v="2891"/>
        <pc:sldMkLst>
          <pc:docMk/>
          <pc:sldMk cId="2159278495" sldId="1157"/>
        </pc:sldMkLst>
      </pc:sldChg>
      <pc:sldChg chg="modSp add mod">
        <pc:chgData name="Jan Cornelio" userId="57c3f3bd-a599-48b9-ac26-ea90c7792ae7" providerId="ADAL" clId="{451999F9-2DE1-422C-8E48-9465C2988609}" dt="2022-12-23T03:54:31.263" v="3730" actId="20577"/>
        <pc:sldMkLst>
          <pc:docMk/>
          <pc:sldMk cId="920373744" sldId="1158"/>
        </pc:sldMkLst>
        <pc:spChg chg="mod">
          <ac:chgData name="Jan Cornelio" userId="57c3f3bd-a599-48b9-ac26-ea90c7792ae7" providerId="ADAL" clId="{451999F9-2DE1-422C-8E48-9465C2988609}" dt="2022-12-23T03:54:31.263" v="3730" actId="20577"/>
          <ac:spMkLst>
            <pc:docMk/>
            <pc:sldMk cId="920373744" sldId="1158"/>
            <ac:spMk id="21" creationId="{042D9E7B-D1BB-4A59-8D12-11E6C2FA55AC}"/>
          </ac:spMkLst>
        </pc:spChg>
      </pc:sldChg>
      <pc:sldChg chg="delSp modSp add del mod">
        <pc:chgData name="Jan Cornelio" userId="57c3f3bd-a599-48b9-ac26-ea90c7792ae7" providerId="ADAL" clId="{451999F9-2DE1-422C-8E48-9465C2988609}" dt="2022-12-23T03:51:56.870" v="3005" actId="47"/>
        <pc:sldMkLst>
          <pc:docMk/>
          <pc:sldMk cId="4213722414" sldId="1158"/>
        </pc:sldMkLst>
        <pc:spChg chg="del mod">
          <ac:chgData name="Jan Cornelio" userId="57c3f3bd-a599-48b9-ac26-ea90c7792ae7" providerId="ADAL" clId="{451999F9-2DE1-422C-8E48-9465C2988609}" dt="2022-12-23T03:51:55.456" v="3004" actId="478"/>
          <ac:spMkLst>
            <pc:docMk/>
            <pc:sldMk cId="4213722414" sldId="1158"/>
            <ac:spMk id="21" creationId="{042D9E7B-D1BB-4A59-8D12-11E6C2FA55AC}"/>
          </ac:spMkLst>
        </pc:spChg>
      </pc:sldChg>
      <pc:sldChg chg="modSp add mod">
        <pc:chgData name="Jan Cornelio" userId="57c3f3bd-a599-48b9-ac26-ea90c7792ae7" providerId="ADAL" clId="{451999F9-2DE1-422C-8E48-9465C2988609}" dt="2022-12-23T03:54:25.909" v="3727" actId="27636"/>
        <pc:sldMkLst>
          <pc:docMk/>
          <pc:sldMk cId="3299592703" sldId="1159"/>
        </pc:sldMkLst>
        <pc:spChg chg="mod">
          <ac:chgData name="Jan Cornelio" userId="57c3f3bd-a599-48b9-ac26-ea90c7792ae7" providerId="ADAL" clId="{451999F9-2DE1-422C-8E48-9465C2988609}" dt="2022-12-23T03:54:25.909" v="3727" actId="27636"/>
          <ac:spMkLst>
            <pc:docMk/>
            <pc:sldMk cId="3299592703" sldId="1159"/>
            <ac:spMk id="21" creationId="{042D9E7B-D1BB-4A59-8D12-11E6C2FA55AC}"/>
          </ac:spMkLst>
        </pc:spChg>
      </pc:sldChg>
    </pc:docChg>
  </pc:docChgLst>
  <pc:docChgLst>
    <pc:chgData name="Chelsea Ramos" userId="23778618-99d5-4244-92b7-0d9ca8e25580" providerId="ADAL" clId="{4B45C750-EFBA-43E1-BE07-079A0F919A4C}"/>
    <pc:docChg chg="undo custSel addSld delSld modSld modSection">
      <pc:chgData name="Chelsea Ramos" userId="23778618-99d5-4244-92b7-0d9ca8e25580" providerId="ADAL" clId="{4B45C750-EFBA-43E1-BE07-079A0F919A4C}" dt="2022-05-20T06:27:30.592" v="114" actId="14100"/>
      <pc:docMkLst>
        <pc:docMk/>
      </pc:docMkLst>
      <pc:sldChg chg="modSp mod">
        <pc:chgData name="Chelsea Ramos" userId="23778618-99d5-4244-92b7-0d9ca8e25580" providerId="ADAL" clId="{4B45C750-EFBA-43E1-BE07-079A0F919A4C}" dt="2022-05-20T06:04:47.807" v="101" actId="14100"/>
        <pc:sldMkLst>
          <pc:docMk/>
          <pc:sldMk cId="4055469947" sldId="425"/>
        </pc:sldMkLst>
        <pc:picChg chg="mod">
          <ac:chgData name="Chelsea Ramos" userId="23778618-99d5-4244-92b7-0d9ca8e25580" providerId="ADAL" clId="{4B45C750-EFBA-43E1-BE07-079A0F919A4C}" dt="2022-05-20T06:04:47.807" v="101" actId="14100"/>
          <ac:picMkLst>
            <pc:docMk/>
            <pc:sldMk cId="4055469947" sldId="425"/>
            <ac:picMk id="7" creationId="{0FF72767-8E3C-4A64-873A-FAC465367D06}"/>
          </ac:picMkLst>
        </pc:picChg>
      </pc:sldChg>
      <pc:sldChg chg="addSp delSp modSp mod modClrScheme chgLayout">
        <pc:chgData name="Chelsea Ramos" userId="23778618-99d5-4244-92b7-0d9ca8e25580" providerId="ADAL" clId="{4B45C750-EFBA-43E1-BE07-079A0F919A4C}" dt="2022-05-20T06:04:07.103" v="97" actId="1076"/>
        <pc:sldMkLst>
          <pc:docMk/>
          <pc:sldMk cId="2474872708" sldId="486"/>
        </pc:sldMkLst>
        <pc:spChg chg="add mod ord">
          <ac:chgData name="Chelsea Ramos" userId="23778618-99d5-4244-92b7-0d9ca8e25580" providerId="ADAL" clId="{4B45C750-EFBA-43E1-BE07-079A0F919A4C}" dt="2022-05-20T06:03:22.414" v="88" actId="700"/>
          <ac:spMkLst>
            <pc:docMk/>
            <pc:sldMk cId="2474872708" sldId="486"/>
            <ac:spMk id="2" creationId="{5FBEE6EC-7F0B-EE4C-7990-6A5F5E6142B8}"/>
          </ac:spMkLst>
        </pc:spChg>
        <pc:spChg chg="add del mod ord">
          <ac:chgData name="Chelsea Ramos" userId="23778618-99d5-4244-92b7-0d9ca8e25580" providerId="ADAL" clId="{4B45C750-EFBA-43E1-BE07-079A0F919A4C}" dt="2022-05-20T06:03:29.873" v="91" actId="478"/>
          <ac:spMkLst>
            <pc:docMk/>
            <pc:sldMk cId="2474872708" sldId="486"/>
            <ac:spMk id="3" creationId="{2FE51B65-B21E-52B5-AA42-6ACA24AEC9BE}"/>
          </ac:spMkLst>
        </pc:spChg>
        <pc:spChg chg="del">
          <ac:chgData name="Chelsea Ramos" userId="23778618-99d5-4244-92b7-0d9ca8e25580" providerId="ADAL" clId="{4B45C750-EFBA-43E1-BE07-079A0F919A4C}" dt="2022-05-20T06:01:58.198" v="86" actId="478"/>
          <ac:spMkLst>
            <pc:docMk/>
            <pc:sldMk cId="2474872708" sldId="486"/>
            <ac:spMk id="4" creationId="{9E9D4425-CC69-6711-A5A4-1DBD68CEF4B5}"/>
          </ac:spMkLst>
        </pc:spChg>
        <pc:spChg chg="add del mod ord">
          <ac:chgData name="Chelsea Ramos" userId="23778618-99d5-4244-92b7-0d9ca8e25580" providerId="ADAL" clId="{4B45C750-EFBA-43E1-BE07-079A0F919A4C}" dt="2022-05-20T06:03:28.773" v="90" actId="478"/>
          <ac:spMkLst>
            <pc:docMk/>
            <pc:sldMk cId="2474872708" sldId="486"/>
            <ac:spMk id="5" creationId="{E071AB8A-45A7-2B68-9E3B-55DD4AE1FEEC}"/>
          </ac:spMkLst>
        </pc:spChg>
        <pc:spChg chg="add del mod ord">
          <ac:chgData name="Chelsea Ramos" userId="23778618-99d5-4244-92b7-0d9ca8e25580" providerId="ADAL" clId="{4B45C750-EFBA-43E1-BE07-079A0F919A4C}" dt="2022-05-20T06:03:35.590" v="92" actId="478"/>
          <ac:spMkLst>
            <pc:docMk/>
            <pc:sldMk cId="2474872708" sldId="486"/>
            <ac:spMk id="6" creationId="{6F16C4F3-1723-DC0F-DC5B-56E3643E8B8C}"/>
          </ac:spMkLst>
        </pc:spChg>
        <pc:spChg chg="add del mod ord">
          <ac:chgData name="Chelsea Ramos" userId="23778618-99d5-4244-92b7-0d9ca8e25580" providerId="ADAL" clId="{4B45C750-EFBA-43E1-BE07-079A0F919A4C}" dt="2022-05-20T06:03:39.808" v="93" actId="931"/>
          <ac:spMkLst>
            <pc:docMk/>
            <pc:sldMk cId="2474872708" sldId="486"/>
            <ac:spMk id="9" creationId="{7925998D-13B3-1959-68B0-13CDDCD2C42D}"/>
          </ac:spMkLst>
        </pc:spChg>
        <pc:picChg chg="del mod">
          <ac:chgData name="Chelsea Ramos" userId="23778618-99d5-4244-92b7-0d9ca8e25580" providerId="ADAL" clId="{4B45C750-EFBA-43E1-BE07-079A0F919A4C}" dt="2022-05-20T06:03:24.353" v="89" actId="478"/>
          <ac:picMkLst>
            <pc:docMk/>
            <pc:sldMk cId="2474872708" sldId="486"/>
            <ac:picMk id="8" creationId="{00000000-0000-0000-0000-000000000000}"/>
          </ac:picMkLst>
        </pc:picChg>
        <pc:picChg chg="add mod">
          <ac:chgData name="Chelsea Ramos" userId="23778618-99d5-4244-92b7-0d9ca8e25580" providerId="ADAL" clId="{4B45C750-EFBA-43E1-BE07-079A0F919A4C}" dt="2022-05-20T06:04:07.103" v="97" actId="1076"/>
          <ac:picMkLst>
            <pc:docMk/>
            <pc:sldMk cId="2474872708" sldId="486"/>
            <ac:picMk id="11" creationId="{E0179F6E-58B7-B0A6-1D3C-BD181C20ED9E}"/>
          </ac:picMkLst>
        </pc:picChg>
      </pc:sldChg>
      <pc:sldChg chg="addSp delSp modSp mod modClrScheme chgLayout">
        <pc:chgData name="Chelsea Ramos" userId="23778618-99d5-4244-92b7-0d9ca8e25580" providerId="ADAL" clId="{4B45C750-EFBA-43E1-BE07-079A0F919A4C}" dt="2022-05-20T06:01:52.600" v="85" actId="1076"/>
        <pc:sldMkLst>
          <pc:docMk/>
          <pc:sldMk cId="1385239115" sldId="542"/>
        </pc:sldMkLst>
        <pc:spChg chg="add mod ord">
          <ac:chgData name="Chelsea Ramos" userId="23778618-99d5-4244-92b7-0d9ca8e25580" providerId="ADAL" clId="{4B45C750-EFBA-43E1-BE07-079A0F919A4C}" dt="2022-05-20T06:00:18.187" v="68" actId="700"/>
          <ac:spMkLst>
            <pc:docMk/>
            <pc:sldMk cId="1385239115" sldId="542"/>
            <ac:spMk id="2" creationId="{4CCC079D-E38E-F7DF-F353-61FBE2489363}"/>
          </ac:spMkLst>
        </pc:spChg>
        <pc:spChg chg="add del mod ord">
          <ac:chgData name="Chelsea Ramos" userId="23778618-99d5-4244-92b7-0d9ca8e25580" providerId="ADAL" clId="{4B45C750-EFBA-43E1-BE07-079A0F919A4C}" dt="2022-05-20T06:00:23.989" v="70" actId="478"/>
          <ac:spMkLst>
            <pc:docMk/>
            <pc:sldMk cId="1385239115" sldId="542"/>
            <ac:spMk id="3" creationId="{128F0603-7250-0634-9A97-7A8AC8D27BCF}"/>
          </ac:spMkLst>
        </pc:spChg>
        <pc:spChg chg="del">
          <ac:chgData name="Chelsea Ramos" userId="23778618-99d5-4244-92b7-0d9ca8e25580" providerId="ADAL" clId="{4B45C750-EFBA-43E1-BE07-079A0F919A4C}" dt="2022-05-20T06:00:11.559" v="66" actId="478"/>
          <ac:spMkLst>
            <pc:docMk/>
            <pc:sldMk cId="1385239115" sldId="542"/>
            <ac:spMk id="5" creationId="{99494ACB-8DE7-EF2B-ED55-FDF9E1D30047}"/>
          </ac:spMkLst>
        </pc:spChg>
        <pc:spChg chg="add del mod ord">
          <ac:chgData name="Chelsea Ramos" userId="23778618-99d5-4244-92b7-0d9ca8e25580" providerId="ADAL" clId="{4B45C750-EFBA-43E1-BE07-079A0F919A4C}" dt="2022-05-20T06:00:22.328" v="69" actId="478"/>
          <ac:spMkLst>
            <pc:docMk/>
            <pc:sldMk cId="1385239115" sldId="542"/>
            <ac:spMk id="6" creationId="{7C8E4C41-3BDB-89AE-7469-DC587B8B517D}"/>
          </ac:spMkLst>
        </pc:spChg>
        <pc:spChg chg="add del mod ord">
          <ac:chgData name="Chelsea Ramos" userId="23778618-99d5-4244-92b7-0d9ca8e25580" providerId="ADAL" clId="{4B45C750-EFBA-43E1-BE07-079A0F919A4C}" dt="2022-05-20T06:00:30.758" v="73" actId="478"/>
          <ac:spMkLst>
            <pc:docMk/>
            <pc:sldMk cId="1385239115" sldId="542"/>
            <ac:spMk id="8" creationId="{5D1AA86C-1DA2-3B61-CECC-A48B466F09AA}"/>
          </ac:spMkLst>
        </pc:spChg>
        <pc:spChg chg="add del mod ord">
          <ac:chgData name="Chelsea Ramos" userId="23778618-99d5-4244-92b7-0d9ca8e25580" providerId="ADAL" clId="{4B45C750-EFBA-43E1-BE07-079A0F919A4C}" dt="2022-05-20T06:00:35.400" v="74" actId="931"/>
          <ac:spMkLst>
            <pc:docMk/>
            <pc:sldMk cId="1385239115" sldId="542"/>
            <ac:spMk id="9" creationId="{F1BDF160-FD8E-08C0-18AA-7BF64A6D274B}"/>
          </ac:spMkLst>
        </pc:spChg>
        <pc:picChg chg="del">
          <ac:chgData name="Chelsea Ramos" userId="23778618-99d5-4244-92b7-0d9ca8e25580" providerId="ADAL" clId="{4B45C750-EFBA-43E1-BE07-079A0F919A4C}" dt="2022-05-20T06:00:14.580" v="67" actId="478"/>
          <ac:picMkLst>
            <pc:docMk/>
            <pc:sldMk cId="1385239115" sldId="542"/>
            <ac:picMk id="4" creationId="{00000000-0000-0000-0000-000000000000}"/>
          </ac:picMkLst>
        </pc:picChg>
        <pc:picChg chg="add mod modCrop">
          <ac:chgData name="Chelsea Ramos" userId="23778618-99d5-4244-92b7-0d9ca8e25580" providerId="ADAL" clId="{4B45C750-EFBA-43E1-BE07-079A0F919A4C}" dt="2022-05-20T06:01:52.600" v="85" actId="1076"/>
          <ac:picMkLst>
            <pc:docMk/>
            <pc:sldMk cId="1385239115" sldId="542"/>
            <ac:picMk id="11" creationId="{2E297B41-5416-6219-FC25-436215E4AD03}"/>
          </ac:picMkLst>
        </pc:picChg>
      </pc:sldChg>
      <pc:sldChg chg="addSp delSp modSp mod">
        <pc:chgData name="Chelsea Ramos" userId="23778618-99d5-4244-92b7-0d9ca8e25580" providerId="ADAL" clId="{4B45C750-EFBA-43E1-BE07-079A0F919A4C}" dt="2022-05-20T06:27:22.495" v="112" actId="1076"/>
        <pc:sldMkLst>
          <pc:docMk/>
          <pc:sldMk cId="3747594541" sldId="589"/>
        </pc:sldMkLst>
        <pc:spChg chg="mod">
          <ac:chgData name="Chelsea Ramos" userId="23778618-99d5-4244-92b7-0d9ca8e25580" providerId="ADAL" clId="{4B45C750-EFBA-43E1-BE07-079A0F919A4C}" dt="2022-05-20T06:27:13.620" v="108" actId="20577"/>
          <ac:spMkLst>
            <pc:docMk/>
            <pc:sldMk cId="3747594541" sldId="589"/>
            <ac:spMk id="7" creationId="{7AD479D0-82ED-41F5-A704-621A18192201}"/>
          </ac:spMkLst>
        </pc:spChg>
        <pc:picChg chg="del mod">
          <ac:chgData name="Chelsea Ramos" userId="23778618-99d5-4244-92b7-0d9ca8e25580" providerId="ADAL" clId="{4B45C750-EFBA-43E1-BE07-079A0F919A4C}" dt="2022-05-20T06:26:49.832" v="106" actId="478"/>
          <ac:picMkLst>
            <pc:docMk/>
            <pc:sldMk cId="3747594541" sldId="589"/>
            <ac:picMk id="8" creationId="{00000000-0000-0000-0000-000000000000}"/>
          </ac:picMkLst>
        </pc:picChg>
        <pc:picChg chg="add mod">
          <ac:chgData name="Chelsea Ramos" userId="23778618-99d5-4244-92b7-0d9ca8e25580" providerId="ADAL" clId="{4B45C750-EFBA-43E1-BE07-079A0F919A4C}" dt="2022-05-20T06:27:22.495" v="112" actId="1076"/>
          <ac:picMkLst>
            <pc:docMk/>
            <pc:sldMk cId="3747594541" sldId="589"/>
            <ac:picMk id="10" creationId="{07D6AF44-1B4D-2B7B-FE8A-4A18847FCF46}"/>
          </ac:picMkLst>
        </pc:picChg>
      </pc:sldChg>
      <pc:sldChg chg="modSp mod">
        <pc:chgData name="Chelsea Ramos" userId="23778618-99d5-4244-92b7-0d9ca8e25580" providerId="ADAL" clId="{4B45C750-EFBA-43E1-BE07-079A0F919A4C}" dt="2022-05-20T03:26:06.384" v="29" actId="20577"/>
        <pc:sldMkLst>
          <pc:docMk/>
          <pc:sldMk cId="890911486" sldId="1014"/>
        </pc:sldMkLst>
        <pc:spChg chg="mod">
          <ac:chgData name="Chelsea Ramos" userId="23778618-99d5-4244-92b7-0d9ca8e25580" providerId="ADAL" clId="{4B45C750-EFBA-43E1-BE07-079A0F919A4C}" dt="2022-05-20T03:26:06.384" v="29" actId="20577"/>
          <ac:spMkLst>
            <pc:docMk/>
            <pc:sldMk cId="890911486" sldId="1014"/>
            <ac:spMk id="5" creationId="{7AD479D0-82ED-41F5-A704-621A18192201}"/>
          </ac:spMkLst>
        </pc:spChg>
      </pc:sldChg>
      <pc:sldChg chg="delSp modSp mod">
        <pc:chgData name="Chelsea Ramos" userId="23778618-99d5-4244-92b7-0d9ca8e25580" providerId="ADAL" clId="{4B45C750-EFBA-43E1-BE07-079A0F919A4C}" dt="2022-05-20T06:27:30.592" v="114" actId="14100"/>
        <pc:sldMkLst>
          <pc:docMk/>
          <pc:sldMk cId="3060466120" sldId="1059"/>
        </pc:sldMkLst>
        <pc:spChg chg="mod">
          <ac:chgData name="Chelsea Ramos" userId="23778618-99d5-4244-92b7-0d9ca8e25580" providerId="ADAL" clId="{4B45C750-EFBA-43E1-BE07-079A0F919A4C}" dt="2022-05-20T06:27:30.592" v="114" actId="14100"/>
          <ac:spMkLst>
            <pc:docMk/>
            <pc:sldMk cId="3060466120" sldId="1059"/>
            <ac:spMk id="7" creationId="{7AD479D0-82ED-41F5-A704-621A18192201}"/>
          </ac:spMkLst>
        </pc:spChg>
        <pc:picChg chg="del">
          <ac:chgData name="Chelsea Ramos" userId="23778618-99d5-4244-92b7-0d9ca8e25580" providerId="ADAL" clId="{4B45C750-EFBA-43E1-BE07-079A0F919A4C}" dt="2022-05-20T06:27:25.026" v="113" actId="478"/>
          <ac:picMkLst>
            <pc:docMk/>
            <pc:sldMk cId="3060466120" sldId="1059"/>
            <ac:picMk id="3" creationId="{00000000-0000-0000-0000-000000000000}"/>
          </ac:picMkLst>
        </pc:picChg>
      </pc:sldChg>
      <pc:sldChg chg="modSp">
        <pc:chgData name="Chelsea Ramos" userId="23778618-99d5-4244-92b7-0d9ca8e25580" providerId="ADAL" clId="{4B45C750-EFBA-43E1-BE07-079A0F919A4C}" dt="2022-05-20T04:17:27.960" v="44" actId="20577"/>
        <pc:sldMkLst>
          <pc:docMk/>
          <pc:sldMk cId="3801445938" sldId="1073"/>
        </pc:sldMkLst>
        <pc:graphicFrameChg chg="mod">
          <ac:chgData name="Chelsea Ramos" userId="23778618-99d5-4244-92b7-0d9ca8e25580" providerId="ADAL" clId="{4B45C750-EFBA-43E1-BE07-079A0F919A4C}" dt="2022-05-20T04:17:27.960" v="44" actId="20577"/>
          <ac:graphicFrameMkLst>
            <pc:docMk/>
            <pc:sldMk cId="3801445938" sldId="1073"/>
            <ac:graphicFrameMk id="6" creationId="{00000000-0000-0000-0000-000000000000}"/>
          </ac:graphicFrameMkLst>
        </pc:graphicFrameChg>
      </pc:sldChg>
      <pc:sldChg chg="addSp delSp modSp mod modClrScheme chgLayout">
        <pc:chgData name="Chelsea Ramos" userId="23778618-99d5-4244-92b7-0d9ca8e25580" providerId="ADAL" clId="{4B45C750-EFBA-43E1-BE07-079A0F919A4C}" dt="2022-05-20T05:59:40.255" v="65" actId="478"/>
        <pc:sldMkLst>
          <pc:docMk/>
          <pc:sldMk cId="3326654995" sldId="1105"/>
        </pc:sldMkLst>
        <pc:spChg chg="add del mod ord">
          <ac:chgData name="Chelsea Ramos" userId="23778618-99d5-4244-92b7-0d9ca8e25580" providerId="ADAL" clId="{4B45C750-EFBA-43E1-BE07-079A0F919A4C}" dt="2022-05-20T05:55:48.420" v="52" actId="700"/>
          <ac:spMkLst>
            <pc:docMk/>
            <pc:sldMk cId="3326654995" sldId="1105"/>
            <ac:spMk id="3" creationId="{4D51365C-CCE7-A571-9865-46176D5142F1}"/>
          </ac:spMkLst>
        </pc:spChg>
        <pc:spChg chg="del">
          <ac:chgData name="Chelsea Ramos" userId="23778618-99d5-4244-92b7-0d9ca8e25580" providerId="ADAL" clId="{4B45C750-EFBA-43E1-BE07-079A0F919A4C}" dt="2022-05-20T05:58:14.185" v="56" actId="478"/>
          <ac:spMkLst>
            <pc:docMk/>
            <pc:sldMk cId="3326654995" sldId="1105"/>
            <ac:spMk id="4" creationId="{194FBE86-2B45-4B08-52C7-3EA039EC5731}"/>
          </ac:spMkLst>
        </pc:spChg>
        <pc:spChg chg="add del mod ord">
          <ac:chgData name="Chelsea Ramos" userId="23778618-99d5-4244-92b7-0d9ca8e25580" providerId="ADAL" clId="{4B45C750-EFBA-43E1-BE07-079A0F919A4C}" dt="2022-05-20T05:55:48.420" v="52" actId="700"/>
          <ac:spMkLst>
            <pc:docMk/>
            <pc:sldMk cId="3326654995" sldId="1105"/>
            <ac:spMk id="5" creationId="{FE2A9439-F689-63D0-6219-F6A9B6D6E006}"/>
          </ac:spMkLst>
        </pc:spChg>
        <pc:spChg chg="add del mod ord">
          <ac:chgData name="Chelsea Ramos" userId="23778618-99d5-4244-92b7-0d9ca8e25580" providerId="ADAL" clId="{4B45C750-EFBA-43E1-BE07-079A0F919A4C}" dt="2022-05-20T05:55:48.420" v="52" actId="700"/>
          <ac:spMkLst>
            <pc:docMk/>
            <pc:sldMk cId="3326654995" sldId="1105"/>
            <ac:spMk id="6" creationId="{98B3D375-C652-997E-9D9B-EF17517FBD1F}"/>
          </ac:spMkLst>
        </pc:spChg>
        <pc:spChg chg="add del mod">
          <ac:chgData name="Chelsea Ramos" userId="23778618-99d5-4244-92b7-0d9ca8e25580" providerId="ADAL" clId="{4B45C750-EFBA-43E1-BE07-079A0F919A4C}" dt="2022-05-20T05:55:54.517" v="54"/>
          <ac:spMkLst>
            <pc:docMk/>
            <pc:sldMk cId="3326654995" sldId="1105"/>
            <ac:spMk id="8" creationId="{15DE8C02-B5F2-3ABC-A68C-CBC19042BC52}"/>
          </ac:spMkLst>
        </pc:spChg>
        <pc:spChg chg="add del mod">
          <ac:chgData name="Chelsea Ramos" userId="23778618-99d5-4244-92b7-0d9ca8e25580" providerId="ADAL" clId="{4B45C750-EFBA-43E1-BE07-079A0F919A4C}" dt="2022-05-20T05:55:54.517" v="54"/>
          <ac:spMkLst>
            <pc:docMk/>
            <pc:sldMk cId="3326654995" sldId="1105"/>
            <ac:spMk id="9" creationId="{33BFA543-A2D4-D1B3-BA6F-3919EB9A70A3}"/>
          </ac:spMkLst>
        </pc:spChg>
        <pc:spChg chg="add mod ord">
          <ac:chgData name="Chelsea Ramos" userId="23778618-99d5-4244-92b7-0d9ca8e25580" providerId="ADAL" clId="{4B45C750-EFBA-43E1-BE07-079A0F919A4C}" dt="2022-05-20T05:56:04.527" v="55" actId="700"/>
          <ac:spMkLst>
            <pc:docMk/>
            <pc:sldMk cId="3326654995" sldId="1105"/>
            <ac:spMk id="10" creationId="{266515DF-D1B7-3BD3-EAF1-B03EDA67AC6F}"/>
          </ac:spMkLst>
        </pc:spChg>
        <pc:spChg chg="add del mod ord">
          <ac:chgData name="Chelsea Ramos" userId="23778618-99d5-4244-92b7-0d9ca8e25580" providerId="ADAL" clId="{4B45C750-EFBA-43E1-BE07-079A0F919A4C}" dt="2022-05-20T05:59:40.255" v="65" actId="478"/>
          <ac:spMkLst>
            <pc:docMk/>
            <pc:sldMk cId="3326654995" sldId="1105"/>
            <ac:spMk id="11" creationId="{88D3361A-BBAE-889B-B146-505D81836821}"/>
          </ac:spMkLst>
        </pc:spChg>
        <pc:spChg chg="add del mod ord">
          <ac:chgData name="Chelsea Ramos" userId="23778618-99d5-4244-92b7-0d9ca8e25580" providerId="ADAL" clId="{4B45C750-EFBA-43E1-BE07-079A0F919A4C}" dt="2022-05-20T05:59:32.967" v="63" actId="931"/>
          <ac:spMkLst>
            <pc:docMk/>
            <pc:sldMk cId="3326654995" sldId="1105"/>
            <ac:spMk id="12" creationId="{B8370D59-5376-5B80-9222-3C469CFB35DA}"/>
          </ac:spMkLst>
        </pc:spChg>
        <pc:picChg chg="del mod">
          <ac:chgData name="Chelsea Ramos" userId="23778618-99d5-4244-92b7-0d9ca8e25580" providerId="ADAL" clId="{4B45C750-EFBA-43E1-BE07-079A0F919A4C}" dt="2022-05-20T05:59:03.429" v="62" actId="478"/>
          <ac:picMkLst>
            <pc:docMk/>
            <pc:sldMk cId="3326654995" sldId="1105"/>
            <ac:picMk id="2" creationId="{00000000-0000-0000-0000-000000000000}"/>
          </ac:picMkLst>
        </pc:picChg>
        <pc:picChg chg="add mod">
          <ac:chgData name="Chelsea Ramos" userId="23778618-99d5-4244-92b7-0d9ca8e25580" providerId="ADAL" clId="{4B45C750-EFBA-43E1-BE07-079A0F919A4C}" dt="2022-05-20T05:59:34.732" v="64" actId="27614"/>
          <ac:picMkLst>
            <pc:docMk/>
            <pc:sldMk cId="3326654995" sldId="1105"/>
            <ac:picMk id="14" creationId="{AF7B1CC1-F3CA-DBA2-1687-AAB1DBC01F53}"/>
          </ac:picMkLst>
        </pc:picChg>
      </pc:sldChg>
      <pc:sldChg chg="modSp add mod">
        <pc:chgData name="Chelsea Ramos" userId="23778618-99d5-4244-92b7-0d9ca8e25580" providerId="ADAL" clId="{4B45C750-EFBA-43E1-BE07-079A0F919A4C}" dt="2022-05-20T03:30:12.672" v="35" actId="20577"/>
        <pc:sldMkLst>
          <pc:docMk/>
          <pc:sldMk cId="1016227526" sldId="1131"/>
        </pc:sldMkLst>
        <pc:spChg chg="mod">
          <ac:chgData name="Chelsea Ramos" userId="23778618-99d5-4244-92b7-0d9ca8e25580" providerId="ADAL" clId="{4B45C750-EFBA-43E1-BE07-079A0F919A4C}" dt="2022-05-20T03:30:12.672" v="35" actId="20577"/>
          <ac:spMkLst>
            <pc:docMk/>
            <pc:sldMk cId="1016227526" sldId="1131"/>
            <ac:spMk id="10" creationId="{042D9E7B-D1BB-4A59-8D12-11E6C2FA55AC}"/>
          </ac:spMkLst>
        </pc:spChg>
      </pc:sldChg>
      <pc:sldChg chg="new del">
        <pc:chgData name="Chelsea Ramos" userId="23778618-99d5-4244-92b7-0d9ca8e25580" providerId="ADAL" clId="{4B45C750-EFBA-43E1-BE07-079A0F919A4C}" dt="2022-05-20T05:55:39.110" v="50" actId="680"/>
        <pc:sldMkLst>
          <pc:docMk/>
          <pc:sldMk cId="860010644" sldId="1132"/>
        </pc:sldMkLst>
      </pc:sldChg>
    </pc:docChg>
  </pc:docChgLst>
  <pc:docChgLst>
    <pc:chgData name="Andy Lozano" userId="32f88934-266e-4eb0-87df-899062decbe8" providerId="ADAL" clId="{6B033A49-A742-4D64-A7B8-49383CA03032}"/>
    <pc:docChg chg="undo custSel modSld">
      <pc:chgData name="Andy Lozano" userId="32f88934-266e-4eb0-87df-899062decbe8" providerId="ADAL" clId="{6B033A49-A742-4D64-A7B8-49383CA03032}" dt="2023-08-09T06:04:03.909" v="487" actId="20577"/>
      <pc:docMkLst>
        <pc:docMk/>
      </pc:docMkLst>
      <pc:sldChg chg="modSp mod">
        <pc:chgData name="Andy Lozano" userId="32f88934-266e-4eb0-87df-899062decbe8" providerId="ADAL" clId="{6B033A49-A742-4D64-A7B8-49383CA03032}" dt="2023-08-09T05:37:05.561" v="205" actId="20577"/>
        <pc:sldMkLst>
          <pc:docMk/>
          <pc:sldMk cId="742996708" sldId="942"/>
        </pc:sldMkLst>
        <pc:spChg chg="mod">
          <ac:chgData name="Andy Lozano" userId="32f88934-266e-4eb0-87df-899062decbe8" providerId="ADAL" clId="{6B033A49-A742-4D64-A7B8-49383CA03032}" dt="2023-08-09T05:37:05.561" v="205" actId="20577"/>
          <ac:spMkLst>
            <pc:docMk/>
            <pc:sldMk cId="742996708" sldId="942"/>
            <ac:spMk id="21" creationId="{042D9E7B-D1BB-4A59-8D12-11E6C2FA55AC}"/>
          </ac:spMkLst>
        </pc:spChg>
      </pc:sldChg>
      <pc:sldChg chg="modSp mod">
        <pc:chgData name="Andy Lozano" userId="32f88934-266e-4eb0-87df-899062decbe8" providerId="ADAL" clId="{6B033A49-A742-4D64-A7B8-49383CA03032}" dt="2023-08-09T05:48:20.776" v="286" actId="20577"/>
        <pc:sldMkLst>
          <pc:docMk/>
          <pc:sldMk cId="3601798094" sldId="947"/>
        </pc:sldMkLst>
        <pc:spChg chg="mod">
          <ac:chgData name="Andy Lozano" userId="32f88934-266e-4eb0-87df-899062decbe8" providerId="ADAL" clId="{6B033A49-A742-4D64-A7B8-49383CA03032}" dt="2023-08-09T05:48:20.776" v="286" actId="20577"/>
          <ac:spMkLst>
            <pc:docMk/>
            <pc:sldMk cId="3601798094" sldId="947"/>
            <ac:spMk id="21" creationId="{042D9E7B-D1BB-4A59-8D12-11E6C2FA55AC}"/>
          </ac:spMkLst>
        </pc:spChg>
      </pc:sldChg>
      <pc:sldChg chg="modSp mod">
        <pc:chgData name="Andy Lozano" userId="32f88934-266e-4eb0-87df-899062decbe8" providerId="ADAL" clId="{6B033A49-A742-4D64-A7B8-49383CA03032}" dt="2023-08-09T05:09:41.758" v="52" actId="20577"/>
        <pc:sldMkLst>
          <pc:docMk/>
          <pc:sldMk cId="4202846162" sldId="1013"/>
        </pc:sldMkLst>
        <pc:spChg chg="mod">
          <ac:chgData name="Andy Lozano" userId="32f88934-266e-4eb0-87df-899062decbe8" providerId="ADAL" clId="{6B033A49-A742-4D64-A7B8-49383CA03032}" dt="2023-08-09T05:09:41.758" v="52" actId="20577"/>
          <ac:spMkLst>
            <pc:docMk/>
            <pc:sldMk cId="4202846162" sldId="1013"/>
            <ac:spMk id="10" creationId="{042D9E7B-D1BB-4A59-8D12-11E6C2FA55AC}"/>
          </ac:spMkLst>
        </pc:spChg>
      </pc:sldChg>
      <pc:sldChg chg="modSp mod">
        <pc:chgData name="Andy Lozano" userId="32f88934-266e-4eb0-87df-899062decbe8" providerId="ADAL" clId="{6B033A49-A742-4D64-A7B8-49383CA03032}" dt="2023-08-09T05:20:07.294" v="98" actId="13926"/>
        <pc:sldMkLst>
          <pc:docMk/>
          <pc:sldMk cId="3578626569" sldId="1015"/>
        </pc:sldMkLst>
        <pc:spChg chg="mod">
          <ac:chgData name="Andy Lozano" userId="32f88934-266e-4eb0-87df-899062decbe8" providerId="ADAL" clId="{6B033A49-A742-4D64-A7B8-49383CA03032}" dt="2023-08-09T05:20:07.294" v="98" actId="13926"/>
          <ac:spMkLst>
            <pc:docMk/>
            <pc:sldMk cId="3578626569" sldId="1015"/>
            <ac:spMk id="5" creationId="{7AD479D0-82ED-41F5-A704-621A18192201}"/>
          </ac:spMkLst>
        </pc:spChg>
      </pc:sldChg>
      <pc:sldChg chg="modSp mod">
        <pc:chgData name="Andy Lozano" userId="32f88934-266e-4eb0-87df-899062decbe8" providerId="ADAL" clId="{6B033A49-A742-4D64-A7B8-49383CA03032}" dt="2023-08-09T05:21:33.293" v="122" actId="13926"/>
        <pc:sldMkLst>
          <pc:docMk/>
          <pc:sldMk cId="3343951216" sldId="1018"/>
        </pc:sldMkLst>
        <pc:graphicFrameChg chg="modGraphic">
          <ac:chgData name="Andy Lozano" userId="32f88934-266e-4eb0-87df-899062decbe8" providerId="ADAL" clId="{6B033A49-A742-4D64-A7B8-49383CA03032}" dt="2023-08-09T05:21:33.293" v="122" actId="13926"/>
          <ac:graphicFrameMkLst>
            <pc:docMk/>
            <pc:sldMk cId="3343951216" sldId="1018"/>
            <ac:graphicFrameMk id="2" creationId="{00000000-0000-0000-0000-000000000000}"/>
          </ac:graphicFrameMkLst>
        </pc:graphicFrameChg>
      </pc:sldChg>
      <pc:sldChg chg="modSp mod">
        <pc:chgData name="Andy Lozano" userId="32f88934-266e-4eb0-87df-899062decbe8" providerId="ADAL" clId="{6B033A49-A742-4D64-A7B8-49383CA03032}" dt="2023-08-09T05:25:18.743" v="151" actId="1035"/>
        <pc:sldMkLst>
          <pc:docMk/>
          <pc:sldMk cId="2107209329" sldId="1050"/>
        </pc:sldMkLst>
        <pc:spChg chg="mod">
          <ac:chgData name="Andy Lozano" userId="32f88934-266e-4eb0-87df-899062decbe8" providerId="ADAL" clId="{6B033A49-A742-4D64-A7B8-49383CA03032}" dt="2023-08-09T05:25:18.743" v="151" actId="1035"/>
          <ac:spMkLst>
            <pc:docMk/>
            <pc:sldMk cId="2107209329" sldId="1050"/>
            <ac:spMk id="21" creationId="{042D9E7B-D1BB-4A59-8D12-11E6C2FA55AC}"/>
          </ac:spMkLst>
        </pc:spChg>
      </pc:sldChg>
      <pc:sldChg chg="modSp mod">
        <pc:chgData name="Andy Lozano" userId="32f88934-266e-4eb0-87df-899062decbe8" providerId="ADAL" clId="{6B033A49-A742-4D64-A7B8-49383CA03032}" dt="2023-08-09T05:29:49.197" v="163" actId="20577"/>
        <pc:sldMkLst>
          <pc:docMk/>
          <pc:sldMk cId="2211501683" sldId="1061"/>
        </pc:sldMkLst>
        <pc:spChg chg="mod">
          <ac:chgData name="Andy Lozano" userId="32f88934-266e-4eb0-87df-899062decbe8" providerId="ADAL" clId="{6B033A49-A742-4D64-A7B8-49383CA03032}" dt="2023-08-09T05:29:49.197" v="163" actId="20577"/>
          <ac:spMkLst>
            <pc:docMk/>
            <pc:sldMk cId="2211501683" sldId="1061"/>
            <ac:spMk id="21" creationId="{042D9E7B-D1BB-4A59-8D12-11E6C2FA55AC}"/>
          </ac:spMkLst>
        </pc:spChg>
      </pc:sldChg>
      <pc:sldChg chg="modSp mod">
        <pc:chgData name="Andy Lozano" userId="32f88934-266e-4eb0-87df-899062decbe8" providerId="ADAL" clId="{6B033A49-A742-4D64-A7B8-49383CA03032}" dt="2023-08-09T05:30:12.540" v="186" actId="20577"/>
        <pc:sldMkLst>
          <pc:docMk/>
          <pc:sldMk cId="4228951069" sldId="1064"/>
        </pc:sldMkLst>
        <pc:spChg chg="mod">
          <ac:chgData name="Andy Lozano" userId="32f88934-266e-4eb0-87df-899062decbe8" providerId="ADAL" clId="{6B033A49-A742-4D64-A7B8-49383CA03032}" dt="2023-08-09T05:30:12.540" v="186" actId="20577"/>
          <ac:spMkLst>
            <pc:docMk/>
            <pc:sldMk cId="4228951069" sldId="1064"/>
            <ac:spMk id="7" creationId="{7AD479D0-82ED-41F5-A704-621A18192201}"/>
          </ac:spMkLst>
        </pc:spChg>
      </pc:sldChg>
      <pc:sldChg chg="modSp mod">
        <pc:chgData name="Andy Lozano" userId="32f88934-266e-4eb0-87df-899062decbe8" providerId="ADAL" clId="{6B033A49-A742-4D64-A7B8-49383CA03032}" dt="2023-08-09T05:33:12.048" v="199" actId="20577"/>
        <pc:sldMkLst>
          <pc:docMk/>
          <pc:sldMk cId="2663769418" sldId="1069"/>
        </pc:sldMkLst>
        <pc:spChg chg="mod">
          <ac:chgData name="Andy Lozano" userId="32f88934-266e-4eb0-87df-899062decbe8" providerId="ADAL" clId="{6B033A49-A742-4D64-A7B8-49383CA03032}" dt="2023-08-09T05:33:12.048" v="199" actId="20577"/>
          <ac:spMkLst>
            <pc:docMk/>
            <pc:sldMk cId="2663769418" sldId="1069"/>
            <ac:spMk id="21" creationId="{042D9E7B-D1BB-4A59-8D12-11E6C2FA55AC}"/>
          </ac:spMkLst>
        </pc:spChg>
      </pc:sldChg>
      <pc:sldChg chg="modSp mod">
        <pc:chgData name="Andy Lozano" userId="32f88934-266e-4eb0-87df-899062decbe8" providerId="ADAL" clId="{6B033A49-A742-4D64-A7B8-49383CA03032}" dt="2023-08-09T05:36:33.467" v="201" actId="1076"/>
        <pc:sldMkLst>
          <pc:docMk/>
          <pc:sldMk cId="1572098910" sldId="1072"/>
        </pc:sldMkLst>
        <pc:spChg chg="mod">
          <ac:chgData name="Andy Lozano" userId="32f88934-266e-4eb0-87df-899062decbe8" providerId="ADAL" clId="{6B033A49-A742-4D64-A7B8-49383CA03032}" dt="2023-08-09T05:36:33.467" v="201" actId="1076"/>
          <ac:spMkLst>
            <pc:docMk/>
            <pc:sldMk cId="1572098910" sldId="1072"/>
            <ac:spMk id="6" creationId="{7AD479D0-82ED-41F5-A704-621A18192201}"/>
          </ac:spMkLst>
        </pc:spChg>
      </pc:sldChg>
      <pc:sldChg chg="modSp mod">
        <pc:chgData name="Andy Lozano" userId="32f88934-266e-4eb0-87df-899062decbe8" providerId="ADAL" clId="{6B033A49-A742-4D64-A7B8-49383CA03032}" dt="2023-08-09T05:22:01.246" v="148" actId="20577"/>
        <pc:sldMkLst>
          <pc:docMk/>
          <pc:sldMk cId="2490433391" sldId="1096"/>
        </pc:sldMkLst>
        <pc:graphicFrameChg chg="modGraphic">
          <ac:chgData name="Andy Lozano" userId="32f88934-266e-4eb0-87df-899062decbe8" providerId="ADAL" clId="{6B033A49-A742-4D64-A7B8-49383CA03032}" dt="2023-08-09T05:22:01.246" v="148" actId="20577"/>
          <ac:graphicFrameMkLst>
            <pc:docMk/>
            <pc:sldMk cId="2490433391" sldId="1096"/>
            <ac:graphicFrameMk id="2" creationId="{00000000-0000-0000-0000-000000000000}"/>
          </ac:graphicFrameMkLst>
        </pc:graphicFrameChg>
      </pc:sldChg>
      <pc:sldChg chg="modSp mod">
        <pc:chgData name="Andy Lozano" userId="32f88934-266e-4eb0-87df-899062decbe8" providerId="ADAL" clId="{6B033A49-A742-4D64-A7B8-49383CA03032}" dt="2023-08-09T05:53:25.448" v="293" actId="13926"/>
        <pc:sldMkLst>
          <pc:docMk/>
          <pc:sldMk cId="2828298484" sldId="1108"/>
        </pc:sldMkLst>
        <pc:spChg chg="mod">
          <ac:chgData name="Andy Lozano" userId="32f88934-266e-4eb0-87df-899062decbe8" providerId="ADAL" clId="{6B033A49-A742-4D64-A7B8-49383CA03032}" dt="2023-08-09T05:53:25.448" v="293" actId="13926"/>
          <ac:spMkLst>
            <pc:docMk/>
            <pc:sldMk cId="2828298484" sldId="1108"/>
            <ac:spMk id="7" creationId="{CD165E52-92B3-40D4-949D-279EB90F3F9E}"/>
          </ac:spMkLst>
        </pc:spChg>
        <pc:spChg chg="mod">
          <ac:chgData name="Andy Lozano" userId="32f88934-266e-4eb0-87df-899062decbe8" providerId="ADAL" clId="{6B033A49-A742-4D64-A7B8-49383CA03032}" dt="2023-08-09T05:53:22.304" v="292" actId="13926"/>
          <ac:spMkLst>
            <pc:docMk/>
            <pc:sldMk cId="2828298484" sldId="1108"/>
            <ac:spMk id="12" creationId="{70AB3EF6-BB7D-4D73-9C21-731770A78952}"/>
          </ac:spMkLst>
        </pc:spChg>
        <pc:spChg chg="mod">
          <ac:chgData name="Andy Lozano" userId="32f88934-266e-4eb0-87df-899062decbe8" providerId="ADAL" clId="{6B033A49-A742-4D64-A7B8-49383CA03032}" dt="2023-08-09T05:53:25.448" v="293" actId="13926"/>
          <ac:spMkLst>
            <pc:docMk/>
            <pc:sldMk cId="2828298484" sldId="1108"/>
            <ac:spMk id="21" creationId="{042D9E7B-D1BB-4A59-8D12-11E6C2FA55AC}"/>
          </ac:spMkLst>
        </pc:spChg>
        <pc:graphicFrameChg chg="modGraphic">
          <ac:chgData name="Andy Lozano" userId="32f88934-266e-4eb0-87df-899062decbe8" providerId="ADAL" clId="{6B033A49-A742-4D64-A7B8-49383CA03032}" dt="2023-08-09T05:53:14.543" v="291" actId="13926"/>
          <ac:graphicFrameMkLst>
            <pc:docMk/>
            <pc:sldMk cId="2828298484" sldId="1108"/>
            <ac:graphicFrameMk id="2" creationId="{00000000-0000-0000-0000-000000000000}"/>
          </ac:graphicFrameMkLst>
        </pc:graphicFrameChg>
      </pc:sldChg>
      <pc:sldChg chg="modSp mod">
        <pc:chgData name="Andy Lozano" userId="32f88934-266e-4eb0-87df-899062decbe8" providerId="ADAL" clId="{6B033A49-A742-4D64-A7B8-49383CA03032}" dt="2023-08-09T05:59:41.222" v="420" actId="13926"/>
        <pc:sldMkLst>
          <pc:docMk/>
          <pc:sldMk cId="3433094254" sldId="1115"/>
        </pc:sldMkLst>
        <pc:spChg chg="mod">
          <ac:chgData name="Andy Lozano" userId="32f88934-266e-4eb0-87df-899062decbe8" providerId="ADAL" clId="{6B033A49-A742-4D64-A7B8-49383CA03032}" dt="2023-08-09T05:59:41.222" v="420" actId="13926"/>
          <ac:spMkLst>
            <pc:docMk/>
            <pc:sldMk cId="3433094254" sldId="1115"/>
            <ac:spMk id="21" creationId="{042D9E7B-D1BB-4A59-8D12-11E6C2FA55AC}"/>
          </ac:spMkLst>
        </pc:spChg>
      </pc:sldChg>
      <pc:sldChg chg="modSp mod">
        <pc:chgData name="Andy Lozano" userId="32f88934-266e-4eb0-87df-899062decbe8" providerId="ADAL" clId="{6B033A49-A742-4D64-A7B8-49383CA03032}" dt="2023-08-09T06:04:03.909" v="487" actId="20577"/>
        <pc:sldMkLst>
          <pc:docMk/>
          <pc:sldMk cId="3775960262" sldId="1118"/>
        </pc:sldMkLst>
        <pc:graphicFrameChg chg="mod modGraphic">
          <ac:chgData name="Andy Lozano" userId="32f88934-266e-4eb0-87df-899062decbe8" providerId="ADAL" clId="{6B033A49-A742-4D64-A7B8-49383CA03032}" dt="2023-08-09T06:04:03.909" v="487" actId="20577"/>
          <ac:graphicFrameMkLst>
            <pc:docMk/>
            <pc:sldMk cId="3775960262" sldId="1118"/>
            <ac:graphicFrameMk id="3" creationId="{95ECD521-F2D2-4F8D-996B-6D9B1F19364E}"/>
          </ac:graphicFrameMkLst>
        </pc:graphicFrameChg>
      </pc:sldChg>
      <pc:sldChg chg="modSp mod">
        <pc:chgData name="Andy Lozano" userId="32f88934-266e-4eb0-87df-899062decbe8" providerId="ADAL" clId="{6B033A49-A742-4D64-A7B8-49383CA03032}" dt="2023-08-09T05:57:26.874" v="413" actId="20577"/>
        <pc:sldMkLst>
          <pc:docMk/>
          <pc:sldMk cId="4070997068" sldId="1130"/>
        </pc:sldMkLst>
        <pc:spChg chg="mod">
          <ac:chgData name="Andy Lozano" userId="32f88934-266e-4eb0-87df-899062decbe8" providerId="ADAL" clId="{6B033A49-A742-4D64-A7B8-49383CA03032}" dt="2023-08-09T05:57:26.874" v="413" actId="20577"/>
          <ac:spMkLst>
            <pc:docMk/>
            <pc:sldMk cId="4070997068" sldId="1130"/>
            <ac:spMk id="6" creationId="{7AD479D0-82ED-41F5-A704-621A18192201}"/>
          </ac:spMkLst>
        </pc:spChg>
      </pc:sldChg>
      <pc:sldChg chg="modSp mod">
        <pc:chgData name="Andy Lozano" userId="32f88934-266e-4eb0-87df-899062decbe8" providerId="ADAL" clId="{6B033A49-A742-4D64-A7B8-49383CA03032}" dt="2023-08-09T05:09:04.752" v="40" actId="13926"/>
        <pc:sldMkLst>
          <pc:docMk/>
          <pc:sldMk cId="2761289429" sldId="1136"/>
        </pc:sldMkLst>
        <pc:spChg chg="mod">
          <ac:chgData name="Andy Lozano" userId="32f88934-266e-4eb0-87df-899062decbe8" providerId="ADAL" clId="{6B033A49-A742-4D64-A7B8-49383CA03032}" dt="2023-08-09T05:09:04.752" v="40" actId="13926"/>
          <ac:spMkLst>
            <pc:docMk/>
            <pc:sldMk cId="2761289429" sldId="1136"/>
            <ac:spMk id="6" creationId="{7AD479D0-82ED-41F5-A704-621A18192201}"/>
          </ac:spMkLst>
        </pc:spChg>
      </pc:sldChg>
    </pc:docChg>
  </pc:docChgLst>
  <pc:docChgLst>
    <pc:chgData name="Lei San Agustin" userId="d8299a59-9786-404a-a65b-a702bd7a1468" providerId="ADAL" clId="{0C708F5F-DDCB-45C5-A60F-98B1028E59C3}"/>
    <pc:docChg chg="modSld">
      <pc:chgData name="Lei San Agustin" userId="d8299a59-9786-404a-a65b-a702bd7a1468" providerId="ADAL" clId="{0C708F5F-DDCB-45C5-A60F-98B1028E59C3}" dt="2023-04-17T00:40:18.610" v="16"/>
      <pc:docMkLst>
        <pc:docMk/>
      </pc:docMkLst>
      <pc:sldChg chg="delCm">
        <pc:chgData name="Lei San Agustin" userId="d8299a59-9786-404a-a65b-a702bd7a1468" providerId="ADAL" clId="{0C708F5F-DDCB-45C5-A60F-98B1028E59C3}" dt="2023-04-17T00:40:03.220" v="0"/>
        <pc:sldMkLst>
          <pc:docMk/>
          <pc:sldMk cId="2474872708" sldId="48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3.220" v="0"/>
              <pc2:cmMkLst xmlns:pc2="http://schemas.microsoft.com/office/powerpoint/2019/9/main/command">
                <pc:docMk/>
                <pc:sldMk cId="2474872708" sldId="486"/>
                <pc2:cmMk id="{363E1846-D33B-4D55-A0F9-64E140C6D2F6}"/>
              </pc2:cmMkLst>
            </pc226:cmChg>
          </p:ext>
        </pc:extLst>
      </pc:sldChg>
      <pc:sldChg chg="delCm">
        <pc:chgData name="Lei San Agustin" userId="d8299a59-9786-404a-a65b-a702bd7a1468" providerId="ADAL" clId="{0C708F5F-DDCB-45C5-A60F-98B1028E59C3}" dt="2023-04-17T00:40:05.615" v="1"/>
        <pc:sldMkLst>
          <pc:docMk/>
          <pc:sldMk cId="1385239115" sldId="54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5.615" v="1"/>
              <pc2:cmMkLst xmlns:pc2="http://schemas.microsoft.com/office/powerpoint/2019/9/main/command">
                <pc:docMk/>
                <pc:sldMk cId="1385239115" sldId="542"/>
                <pc2:cmMk id="{45CEB6CE-8505-42B4-8D6F-1C7AD3CD2B55}"/>
              </pc2:cmMkLst>
            </pc226:cmChg>
          </p:ext>
        </pc:extLst>
      </pc:sldChg>
      <pc:sldChg chg="delCm">
        <pc:chgData name="Lei San Agustin" userId="d8299a59-9786-404a-a65b-a702bd7a1468" providerId="ADAL" clId="{0C708F5F-DDCB-45C5-A60F-98B1028E59C3}" dt="2023-04-17T00:40:07.997" v="2"/>
        <pc:sldMkLst>
          <pc:docMk/>
          <pc:sldMk cId="3326654995" sldId="1105"/>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7.997" v="2"/>
              <pc2:cmMkLst xmlns:pc2="http://schemas.microsoft.com/office/powerpoint/2019/9/main/command">
                <pc:docMk/>
                <pc:sldMk cId="3326654995" sldId="1105"/>
                <pc2:cmMk id="{999471A8-A3B4-46A4-B634-A04594E8706D}"/>
              </pc2:cmMkLst>
            </pc226:cmChg>
          </p:ext>
        </pc:extLst>
      </pc:sldChg>
      <pc:sldChg chg="modSp mod delCm modCm">
        <pc:chgData name="Lei San Agustin" userId="d8299a59-9786-404a-a65b-a702bd7a1468" providerId="ADAL" clId="{0C708F5F-DDCB-45C5-A60F-98B1028E59C3}" dt="2023-04-17T00:40:18.610" v="16"/>
        <pc:sldMkLst>
          <pc:docMk/>
          <pc:sldMk cId="1822659360" sldId="1150"/>
        </pc:sldMkLst>
        <pc:spChg chg="mod">
          <ac:chgData name="Lei San Agustin" userId="d8299a59-9786-404a-a65b-a702bd7a1468" providerId="ADAL" clId="{0C708F5F-DDCB-45C5-A60F-98B1028E59C3}" dt="2023-04-17T00:40:16.019" v="15" actId="20577"/>
          <ac:spMkLst>
            <pc:docMk/>
            <pc:sldMk cId="1822659360" sldId="1150"/>
            <ac:spMk id="7" creationId="{DAA945A5-8FEA-4C12-8848-FA2AE3698B17}"/>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0C708F5F-DDCB-45C5-A60F-98B1028E59C3}" dt="2023-04-17T00:40:18.610" v="16"/>
              <pc2:cmMkLst xmlns:pc2="http://schemas.microsoft.com/office/powerpoint/2019/9/main/command">
                <pc:docMk/>
                <pc:sldMk cId="1822659360" sldId="1150"/>
                <pc2:cmMk id="{C9FBA076-91FE-4382-B205-5771C79B7601}"/>
              </pc2:cmMkLst>
            </pc226:cmChg>
          </p:ext>
        </pc:extLst>
      </pc:sldChg>
    </pc:docChg>
  </pc:docChgLst>
  <pc:docChgLst>
    <pc:chgData name="Ayan Daluz" userId="befa8149-c6af-46c9-b27d-15d84abc302f" providerId="ADAL" clId="{84F77A4B-FA54-4F75-864A-128200284EA9}"/>
    <pc:docChg chg="modSld">
      <pc:chgData name="Ayan Daluz" userId="befa8149-c6af-46c9-b27d-15d84abc302f" providerId="ADAL" clId="{84F77A4B-FA54-4F75-864A-128200284EA9}" dt="2023-04-14T05:26:16.510" v="5" actId="20577"/>
      <pc:docMkLst>
        <pc:docMk/>
      </pc:docMkLst>
      <pc:sldChg chg="modCm">
        <pc:chgData name="Ayan Daluz" userId="befa8149-c6af-46c9-b27d-15d84abc302f" providerId="ADAL" clId="{84F77A4B-FA54-4F75-864A-128200284EA9}" dt="2023-04-14T05:25:15.795" v="0"/>
        <pc:sldMkLst>
          <pc:docMk/>
          <pc:sldMk cId="2474872708" sldId="486"/>
        </pc:sldMkLst>
      </pc:sldChg>
      <pc:sldChg chg="modCm">
        <pc:chgData name="Ayan Daluz" userId="befa8149-c6af-46c9-b27d-15d84abc302f" providerId="ADAL" clId="{84F77A4B-FA54-4F75-864A-128200284EA9}" dt="2023-04-14T05:25:36.250" v="1"/>
        <pc:sldMkLst>
          <pc:docMk/>
          <pc:sldMk cId="1385239115" sldId="542"/>
        </pc:sldMkLst>
      </pc:sldChg>
      <pc:sldChg chg="modCm">
        <pc:chgData name="Ayan Daluz" userId="befa8149-c6af-46c9-b27d-15d84abc302f" providerId="ADAL" clId="{84F77A4B-FA54-4F75-864A-128200284EA9}" dt="2023-04-14T05:25:52.202" v="2"/>
        <pc:sldMkLst>
          <pc:docMk/>
          <pc:sldMk cId="3326654995" sldId="1105"/>
        </pc:sldMkLst>
      </pc:sldChg>
      <pc:sldChg chg="modSp mod">
        <pc:chgData name="Ayan Daluz" userId="befa8149-c6af-46c9-b27d-15d84abc302f" providerId="ADAL" clId="{84F77A4B-FA54-4F75-864A-128200284EA9}" dt="2023-04-14T05:26:16.510" v="5" actId="20577"/>
        <pc:sldMkLst>
          <pc:docMk/>
          <pc:sldMk cId="3775960262" sldId="1118"/>
        </pc:sldMkLst>
        <pc:graphicFrameChg chg="modGraphic">
          <ac:chgData name="Ayan Daluz" userId="befa8149-c6af-46c9-b27d-15d84abc302f" providerId="ADAL" clId="{84F77A4B-FA54-4F75-864A-128200284EA9}" dt="2023-04-14T05:26:16.510" v="5" actId="20577"/>
          <ac:graphicFrameMkLst>
            <pc:docMk/>
            <pc:sldMk cId="3775960262" sldId="1118"/>
            <ac:graphicFrameMk id="3" creationId="{95ECD521-F2D2-4F8D-996B-6D9B1F19364E}"/>
          </ac:graphicFrameMkLst>
        </pc:graphicFrameChg>
      </pc:sldChg>
      <pc:sldChg chg="modCm">
        <pc:chgData name="Ayan Daluz" userId="befa8149-c6af-46c9-b27d-15d84abc302f" providerId="ADAL" clId="{84F77A4B-FA54-4F75-864A-128200284EA9}" dt="2023-04-14T05:26:09.234" v="3"/>
        <pc:sldMkLst>
          <pc:docMk/>
          <pc:sldMk cId="1822659360" sldId="1150"/>
        </pc:sldMkLst>
      </pc:sldChg>
    </pc:docChg>
  </pc:docChgLst>
  <pc:docChgLst>
    <pc:chgData name="Chelsea Ramos" userId="23778618-99d5-4244-92b7-0d9ca8e25580" providerId="ADAL" clId="{3CCB063F-D4CF-474F-BB46-FE645A649C40}"/>
    <pc:docChg chg="undo custSel addSld delSld modSld modSection">
      <pc:chgData name="Chelsea Ramos" userId="23778618-99d5-4244-92b7-0d9ca8e25580" providerId="ADAL" clId="{3CCB063F-D4CF-474F-BB46-FE645A649C40}" dt="2022-05-20T02:19:49.927" v="78" actId="14100"/>
      <pc:docMkLst>
        <pc:docMk/>
      </pc:docMkLst>
      <pc:sldChg chg="modSp mod">
        <pc:chgData name="Chelsea Ramos" userId="23778618-99d5-4244-92b7-0d9ca8e25580" providerId="ADAL" clId="{3CCB063F-D4CF-474F-BB46-FE645A649C40}" dt="2022-05-20T02:05:58.295" v="2" actId="14100"/>
        <pc:sldMkLst>
          <pc:docMk/>
          <pc:sldMk cId="4055469947" sldId="425"/>
        </pc:sldMkLst>
        <pc:picChg chg="mod">
          <ac:chgData name="Chelsea Ramos" userId="23778618-99d5-4244-92b7-0d9ca8e25580" providerId="ADAL" clId="{3CCB063F-D4CF-474F-BB46-FE645A649C40}" dt="2022-05-20T02:05:58.295" v="2" actId="14100"/>
          <ac:picMkLst>
            <pc:docMk/>
            <pc:sldMk cId="4055469947" sldId="425"/>
            <ac:picMk id="7" creationId="{0FF72767-8E3C-4A64-873A-FAC465367D06}"/>
          </ac:picMkLst>
        </pc:picChg>
      </pc:sldChg>
      <pc:sldChg chg="addSp modSp mod">
        <pc:chgData name="Chelsea Ramos" userId="23778618-99d5-4244-92b7-0d9ca8e25580" providerId="ADAL" clId="{3CCB063F-D4CF-474F-BB46-FE645A649C40}" dt="2022-05-20T02:06:44.263" v="9" actId="14100"/>
        <pc:sldMkLst>
          <pc:docMk/>
          <pc:sldMk cId="2474872708" sldId="486"/>
        </pc:sldMkLst>
        <pc:spChg chg="add mod">
          <ac:chgData name="Chelsea Ramos" userId="23778618-99d5-4244-92b7-0d9ca8e25580" providerId="ADAL" clId="{3CCB063F-D4CF-474F-BB46-FE645A649C40}" dt="2022-05-20T02:06:44.263" v="9" actId="14100"/>
          <ac:spMkLst>
            <pc:docMk/>
            <pc:sldMk cId="2474872708" sldId="486"/>
            <ac:spMk id="4" creationId="{9E9D4425-CC69-6711-A5A4-1DBD68CEF4B5}"/>
          </ac:spMkLst>
        </pc:spChg>
        <pc:spChg chg="ord">
          <ac:chgData name="Chelsea Ramos" userId="23778618-99d5-4244-92b7-0d9ca8e25580" providerId="ADAL" clId="{3CCB063F-D4CF-474F-BB46-FE645A649C40}" dt="2022-05-20T02:06:28.171" v="6" actId="166"/>
          <ac:spMkLst>
            <pc:docMk/>
            <pc:sldMk cId="2474872708" sldId="486"/>
            <ac:spMk id="7" creationId="{DAA945A5-8FEA-4C12-8848-FA2AE3698B17}"/>
          </ac:spMkLst>
        </pc:spChg>
        <pc:picChg chg="mod">
          <ac:chgData name="Chelsea Ramos" userId="23778618-99d5-4244-92b7-0d9ca8e25580" providerId="ADAL" clId="{3CCB063F-D4CF-474F-BB46-FE645A649C40}" dt="2022-05-20T02:06:16.448" v="4" actId="14100"/>
          <ac:picMkLst>
            <pc:docMk/>
            <pc:sldMk cId="2474872708" sldId="486"/>
            <ac:picMk id="8" creationId="{00000000-0000-0000-0000-000000000000}"/>
          </ac:picMkLst>
        </pc:picChg>
      </pc:sldChg>
      <pc:sldChg chg="addSp modSp mod">
        <pc:chgData name="Chelsea Ramos" userId="23778618-99d5-4244-92b7-0d9ca8e25580" providerId="ADAL" clId="{3CCB063F-D4CF-474F-BB46-FE645A649C40}" dt="2022-05-20T02:17:52.711" v="60" actId="1076"/>
        <pc:sldMkLst>
          <pc:docMk/>
          <pc:sldMk cId="1385239115" sldId="542"/>
        </pc:sldMkLst>
        <pc:spChg chg="add mod">
          <ac:chgData name="Chelsea Ramos" userId="23778618-99d5-4244-92b7-0d9ca8e25580" providerId="ADAL" clId="{3CCB063F-D4CF-474F-BB46-FE645A649C40}" dt="2022-05-20T02:17:52.711" v="60" actId="1076"/>
          <ac:spMkLst>
            <pc:docMk/>
            <pc:sldMk cId="1385239115" sldId="542"/>
            <ac:spMk id="5" creationId="{99494ACB-8DE7-EF2B-ED55-FDF9E1D30047}"/>
          </ac:spMkLst>
        </pc:spChg>
        <pc:spChg chg="ord">
          <ac:chgData name="Chelsea Ramos" userId="23778618-99d5-4244-92b7-0d9ca8e25580" providerId="ADAL" clId="{3CCB063F-D4CF-474F-BB46-FE645A649C40}" dt="2022-05-20T02:17:47.680" v="59" actId="166"/>
          <ac:spMkLst>
            <pc:docMk/>
            <pc:sldMk cId="1385239115" sldId="542"/>
            <ac:spMk id="7" creationId="{DAA945A5-8FEA-4C12-8848-FA2AE3698B17}"/>
          </ac:spMkLst>
        </pc:spChg>
        <pc:picChg chg="mod">
          <ac:chgData name="Chelsea Ramos" userId="23778618-99d5-4244-92b7-0d9ca8e25580" providerId="ADAL" clId="{3CCB063F-D4CF-474F-BB46-FE645A649C40}" dt="2022-05-20T02:17:25.112" v="56" actId="1076"/>
          <ac:picMkLst>
            <pc:docMk/>
            <pc:sldMk cId="1385239115" sldId="542"/>
            <ac:picMk id="4" creationId="{00000000-0000-0000-0000-000000000000}"/>
          </ac:picMkLst>
        </pc:picChg>
      </pc:sldChg>
      <pc:sldChg chg="addSp modSp mod">
        <pc:chgData name="Chelsea Ramos" userId="23778618-99d5-4244-92b7-0d9ca8e25580" providerId="ADAL" clId="{3CCB063F-D4CF-474F-BB46-FE645A649C40}" dt="2022-05-20T02:19:49.927" v="78" actId="14100"/>
        <pc:sldMkLst>
          <pc:docMk/>
          <pc:sldMk cId="3326654995" sldId="1105"/>
        </pc:sldMkLst>
        <pc:spChg chg="add mod">
          <ac:chgData name="Chelsea Ramos" userId="23778618-99d5-4244-92b7-0d9ca8e25580" providerId="ADAL" clId="{3CCB063F-D4CF-474F-BB46-FE645A649C40}" dt="2022-05-20T02:19:49.927" v="78" actId="14100"/>
          <ac:spMkLst>
            <pc:docMk/>
            <pc:sldMk cId="3326654995" sldId="1105"/>
            <ac:spMk id="4" creationId="{194FBE86-2B45-4B08-52C7-3EA039EC5731}"/>
          </ac:spMkLst>
        </pc:spChg>
        <pc:spChg chg="ord">
          <ac:chgData name="Chelsea Ramos" userId="23778618-99d5-4244-92b7-0d9ca8e25580" providerId="ADAL" clId="{3CCB063F-D4CF-474F-BB46-FE645A649C40}" dt="2022-05-20T02:19:08.219" v="73" actId="166"/>
          <ac:spMkLst>
            <pc:docMk/>
            <pc:sldMk cId="3326654995" sldId="1105"/>
            <ac:spMk id="7" creationId="{DAA945A5-8FEA-4C12-8848-FA2AE3698B17}"/>
          </ac:spMkLst>
        </pc:spChg>
        <pc:picChg chg="mod">
          <ac:chgData name="Chelsea Ramos" userId="23778618-99d5-4244-92b7-0d9ca8e25580" providerId="ADAL" clId="{3CCB063F-D4CF-474F-BB46-FE645A649C40}" dt="2022-05-20T02:18:53.904" v="70" actId="1076"/>
          <ac:picMkLst>
            <pc:docMk/>
            <pc:sldMk cId="3326654995" sldId="1105"/>
            <ac:picMk id="2" creationId="{00000000-0000-0000-0000-000000000000}"/>
          </ac:picMkLst>
        </pc:picChg>
      </pc:sldChg>
      <pc:sldChg chg="modSp del mod">
        <pc:chgData name="Chelsea Ramos" userId="23778618-99d5-4244-92b7-0d9ca8e25580" providerId="ADAL" clId="{3CCB063F-D4CF-474F-BB46-FE645A649C40}" dt="2022-05-20T02:16:23.023" v="43" actId="2696"/>
        <pc:sldMkLst>
          <pc:docMk/>
          <pc:sldMk cId="4099596445" sldId="1113"/>
        </pc:sldMkLst>
        <pc:spChg chg="mod">
          <ac:chgData name="Chelsea Ramos" userId="23778618-99d5-4244-92b7-0d9ca8e25580" providerId="ADAL" clId="{3CCB063F-D4CF-474F-BB46-FE645A649C40}" dt="2022-05-20T02:15:04.962" v="23" actId="20577"/>
          <ac:spMkLst>
            <pc:docMk/>
            <pc:sldMk cId="4099596445" sldId="1113"/>
            <ac:spMk id="21" creationId="{042D9E7B-D1BB-4A59-8D12-11E6C2FA55AC}"/>
          </ac:spMkLst>
        </pc:spChg>
      </pc:sldChg>
      <pc:sldChg chg="modSp mod">
        <pc:chgData name="Chelsea Ramos" userId="23778618-99d5-4244-92b7-0d9ca8e25580" providerId="ADAL" clId="{3CCB063F-D4CF-474F-BB46-FE645A649C40}" dt="2022-05-20T02:15:49.559" v="35" actId="20577"/>
        <pc:sldMkLst>
          <pc:docMk/>
          <pc:sldMk cId="1195461488" sldId="1114"/>
        </pc:sldMkLst>
        <pc:spChg chg="mod">
          <ac:chgData name="Chelsea Ramos" userId="23778618-99d5-4244-92b7-0d9ca8e25580" providerId="ADAL" clId="{3CCB063F-D4CF-474F-BB46-FE645A649C40}" dt="2022-05-20T02:15:49.559" v="35" actId="20577"/>
          <ac:spMkLst>
            <pc:docMk/>
            <pc:sldMk cId="1195461488" sldId="1114"/>
            <ac:spMk id="6" creationId="{7AD479D0-82ED-41F5-A704-621A18192201}"/>
          </ac:spMkLst>
        </pc:spChg>
      </pc:sldChg>
      <pc:sldChg chg="modSp add del mod">
        <pc:chgData name="Chelsea Ramos" userId="23778618-99d5-4244-92b7-0d9ca8e25580" providerId="ADAL" clId="{3CCB063F-D4CF-474F-BB46-FE645A649C40}" dt="2022-05-20T02:16:31.268" v="48" actId="20577"/>
        <pc:sldMkLst>
          <pc:docMk/>
          <pc:sldMk cId="3433094254" sldId="1115"/>
        </pc:sldMkLst>
        <pc:spChg chg="mod">
          <ac:chgData name="Chelsea Ramos" userId="23778618-99d5-4244-92b7-0d9ca8e25580" providerId="ADAL" clId="{3CCB063F-D4CF-474F-BB46-FE645A649C40}" dt="2022-05-20T02:16:31.268" v="48" actId="20577"/>
          <ac:spMkLst>
            <pc:docMk/>
            <pc:sldMk cId="3433094254" sldId="1115"/>
            <ac:spMk id="21" creationId="{042D9E7B-D1BB-4A59-8D12-11E6C2FA55AC}"/>
          </ac:spMkLst>
        </pc:spChg>
      </pc:sldChg>
      <pc:sldChg chg="modSp mod">
        <pc:chgData name="Chelsea Ramos" userId="23778618-99d5-4244-92b7-0d9ca8e25580" providerId="ADAL" clId="{3CCB063F-D4CF-474F-BB46-FE645A649C40}" dt="2022-05-20T02:16:34.943" v="53" actId="20577"/>
        <pc:sldMkLst>
          <pc:docMk/>
          <pc:sldMk cId="2178210259" sldId="1116"/>
        </pc:sldMkLst>
        <pc:spChg chg="mod">
          <ac:chgData name="Chelsea Ramos" userId="23778618-99d5-4244-92b7-0d9ca8e25580" providerId="ADAL" clId="{3CCB063F-D4CF-474F-BB46-FE645A649C40}" dt="2022-05-20T02:16:34.943" v="53" actId="20577"/>
          <ac:spMkLst>
            <pc:docMk/>
            <pc:sldMk cId="2178210259" sldId="1116"/>
            <ac:spMk id="6" creationId="{7AD479D0-82ED-41F5-A704-621A18192201}"/>
          </ac:spMkLst>
        </pc:spChg>
      </pc:sldChg>
      <pc:sldChg chg="modSp mod">
        <pc:chgData name="Chelsea Ramos" userId="23778618-99d5-4244-92b7-0d9ca8e25580" providerId="ADAL" clId="{3CCB063F-D4CF-474F-BB46-FE645A649C40}" dt="2022-05-20T02:15:55.175" v="40" actId="20577"/>
        <pc:sldMkLst>
          <pc:docMk/>
          <pc:sldMk cId="2533097608" sldId="1129"/>
        </pc:sldMkLst>
        <pc:spChg chg="mod">
          <ac:chgData name="Chelsea Ramos" userId="23778618-99d5-4244-92b7-0d9ca8e25580" providerId="ADAL" clId="{3CCB063F-D4CF-474F-BB46-FE645A649C40}" dt="2022-05-20T02:15:55.175" v="40" actId="20577"/>
          <ac:spMkLst>
            <pc:docMk/>
            <pc:sldMk cId="2533097608" sldId="1129"/>
            <ac:spMk id="21" creationId="{042D9E7B-D1BB-4A59-8D12-11E6C2FA55AC}"/>
          </ac:spMkLst>
        </pc:spChg>
      </pc:sldChg>
      <pc:sldChg chg="modSp add mod">
        <pc:chgData name="Chelsea Ramos" userId="23778618-99d5-4244-92b7-0d9ca8e25580" providerId="ADAL" clId="{3CCB063F-D4CF-474F-BB46-FE645A649C40}" dt="2022-05-20T02:15:39.199" v="30" actId="20577"/>
        <pc:sldMkLst>
          <pc:docMk/>
          <pc:sldMk cId="4070997068" sldId="1130"/>
        </pc:sldMkLst>
        <pc:spChg chg="mod">
          <ac:chgData name="Chelsea Ramos" userId="23778618-99d5-4244-92b7-0d9ca8e25580" providerId="ADAL" clId="{3CCB063F-D4CF-474F-BB46-FE645A649C40}" dt="2022-05-20T02:15:39.199" v="30" actId="20577"/>
          <ac:spMkLst>
            <pc:docMk/>
            <pc:sldMk cId="4070997068" sldId="1130"/>
            <ac:spMk id="6" creationId="{7AD479D0-82ED-41F5-A704-621A18192201}"/>
          </ac:spMkLst>
        </pc:spChg>
        <pc:picChg chg="mod">
          <ac:chgData name="Chelsea Ramos" userId="23778618-99d5-4244-92b7-0d9ca8e25580" providerId="ADAL" clId="{3CCB063F-D4CF-474F-BB46-FE645A649C40}" dt="2022-05-20T02:14:29.787" v="21" actId="14826"/>
          <ac:picMkLst>
            <pc:docMk/>
            <pc:sldMk cId="4070997068" sldId="1130"/>
            <ac:picMk id="2" creationId="{00000000-0000-0000-0000-000000000000}"/>
          </ac:picMkLst>
        </pc:picChg>
      </pc:sldChg>
    </pc:docChg>
  </pc:docChgLst>
  <pc:docChgLst>
    <pc:chgData name="Ayan Daluz" userId="befa8149-c6af-46c9-b27d-15d84abc302f" providerId="ADAL" clId="{3FBC751C-8D09-4E7C-86E6-324F383DC642}"/>
    <pc:docChg chg="modSld">
      <pc:chgData name="Ayan Daluz" userId="befa8149-c6af-46c9-b27d-15d84abc302f" providerId="ADAL" clId="{3FBC751C-8D09-4E7C-86E6-324F383DC642}" dt="2023-08-22T05:37:09.023" v="3" actId="20577"/>
      <pc:docMkLst>
        <pc:docMk/>
      </pc:docMkLst>
      <pc:sldChg chg="modSp mod">
        <pc:chgData name="Ayan Daluz" userId="befa8149-c6af-46c9-b27d-15d84abc302f" providerId="ADAL" clId="{3FBC751C-8D09-4E7C-86E6-324F383DC642}" dt="2023-08-22T05:37:09.023" v="3" actId="20577"/>
        <pc:sldMkLst>
          <pc:docMk/>
          <pc:sldMk cId="3775960262" sldId="1118"/>
        </pc:sldMkLst>
        <pc:graphicFrameChg chg="modGraphic">
          <ac:chgData name="Ayan Daluz" userId="befa8149-c6af-46c9-b27d-15d84abc302f" providerId="ADAL" clId="{3FBC751C-8D09-4E7C-86E6-324F383DC642}" dt="2023-08-22T05:37:09.023" v="3" actId="20577"/>
          <ac:graphicFrameMkLst>
            <pc:docMk/>
            <pc:sldMk cId="3775960262" sldId="1118"/>
            <ac:graphicFrameMk id="3" creationId="{95ECD521-F2D2-4F8D-996B-6D9B1F19364E}"/>
          </ac:graphicFrameMkLst>
        </pc:graphicFrameChg>
      </pc:sldChg>
    </pc:docChg>
  </pc:docChgLst>
  <pc:docChgLst>
    <pc:chgData name="Bea Montenegro" userId="65d3c91a-73e9-4799-becb-247b768c9783" providerId="ADAL" clId="{27A77662-88BC-4039-83F1-5EAB94CFB978}"/>
    <pc:docChg chg="custSel modSld">
      <pc:chgData name="Bea Montenegro" userId="65d3c91a-73e9-4799-becb-247b768c9783" providerId="ADAL" clId="{27A77662-88BC-4039-83F1-5EAB94CFB978}" dt="2022-05-30T08:56:47.995" v="4" actId="948"/>
      <pc:docMkLst>
        <pc:docMk/>
      </pc:docMkLst>
      <pc:sldChg chg="delSp mod">
        <pc:chgData name="Bea Montenegro" userId="65d3c91a-73e9-4799-becb-247b768c9783" providerId="ADAL" clId="{27A77662-88BC-4039-83F1-5EAB94CFB978}" dt="2022-05-30T08:55:32.293" v="0" actId="478"/>
        <pc:sldMkLst>
          <pc:docMk/>
          <pc:sldMk cId="2474872708" sldId="486"/>
        </pc:sldMkLst>
        <pc:spChg chg="del">
          <ac:chgData name="Bea Montenegro" userId="65d3c91a-73e9-4799-becb-247b768c9783" providerId="ADAL" clId="{27A77662-88BC-4039-83F1-5EAB94CFB978}" dt="2022-05-30T08:55:32.293" v="0" actId="478"/>
          <ac:spMkLst>
            <pc:docMk/>
            <pc:sldMk cId="2474872708" sldId="486"/>
            <ac:spMk id="2" creationId="{5FBEE6EC-7F0B-EE4C-7990-6A5F5E6142B8}"/>
          </ac:spMkLst>
        </pc:spChg>
      </pc:sldChg>
      <pc:sldChg chg="delSp mod">
        <pc:chgData name="Bea Montenegro" userId="65d3c91a-73e9-4799-becb-247b768c9783" providerId="ADAL" clId="{27A77662-88BC-4039-83F1-5EAB94CFB978}" dt="2022-05-30T08:55:48.980" v="1" actId="478"/>
        <pc:sldMkLst>
          <pc:docMk/>
          <pc:sldMk cId="1385239115" sldId="542"/>
        </pc:sldMkLst>
        <pc:spChg chg="del">
          <ac:chgData name="Bea Montenegro" userId="65d3c91a-73e9-4799-becb-247b768c9783" providerId="ADAL" clId="{27A77662-88BC-4039-83F1-5EAB94CFB978}" dt="2022-05-30T08:55:48.980" v="1" actId="478"/>
          <ac:spMkLst>
            <pc:docMk/>
            <pc:sldMk cId="1385239115" sldId="542"/>
            <ac:spMk id="2" creationId="{4CCC079D-E38E-F7DF-F353-61FBE2489363}"/>
          </ac:spMkLst>
        </pc:spChg>
      </pc:sldChg>
      <pc:sldChg chg="modSp mod">
        <pc:chgData name="Bea Montenegro" userId="65d3c91a-73e9-4799-becb-247b768c9783" providerId="ADAL" clId="{27A77662-88BC-4039-83F1-5EAB94CFB978}" dt="2022-05-30T08:56:16.012" v="2" actId="6549"/>
        <pc:sldMkLst>
          <pc:docMk/>
          <pc:sldMk cId="1572098910" sldId="1072"/>
        </pc:sldMkLst>
        <pc:spChg chg="mod">
          <ac:chgData name="Bea Montenegro" userId="65d3c91a-73e9-4799-becb-247b768c9783" providerId="ADAL" clId="{27A77662-88BC-4039-83F1-5EAB94CFB978}" dt="2022-05-30T08:56:16.012" v="2" actId="6549"/>
          <ac:spMkLst>
            <pc:docMk/>
            <pc:sldMk cId="1572098910" sldId="1072"/>
            <ac:spMk id="6" creationId="{7AD479D0-82ED-41F5-A704-621A18192201}"/>
          </ac:spMkLst>
        </pc:spChg>
      </pc:sldChg>
      <pc:sldChg chg="delSp mod">
        <pc:chgData name="Bea Montenegro" userId="65d3c91a-73e9-4799-becb-247b768c9783" providerId="ADAL" clId="{27A77662-88BC-4039-83F1-5EAB94CFB978}" dt="2022-05-30T08:56:25.017" v="3" actId="478"/>
        <pc:sldMkLst>
          <pc:docMk/>
          <pc:sldMk cId="3326654995" sldId="1105"/>
        </pc:sldMkLst>
        <pc:spChg chg="del">
          <ac:chgData name="Bea Montenegro" userId="65d3c91a-73e9-4799-becb-247b768c9783" providerId="ADAL" clId="{27A77662-88BC-4039-83F1-5EAB94CFB978}" dt="2022-05-30T08:56:25.017" v="3" actId="478"/>
          <ac:spMkLst>
            <pc:docMk/>
            <pc:sldMk cId="3326654995" sldId="1105"/>
            <ac:spMk id="10" creationId="{266515DF-D1B7-3BD3-EAF1-B03EDA67AC6F}"/>
          </ac:spMkLst>
        </pc:spChg>
      </pc:sldChg>
      <pc:sldChg chg="modSp mod">
        <pc:chgData name="Bea Montenegro" userId="65d3c91a-73e9-4799-becb-247b768c9783" providerId="ADAL" clId="{27A77662-88BC-4039-83F1-5EAB94CFB978}" dt="2022-05-30T08:56:47.995" v="4" actId="948"/>
        <pc:sldMkLst>
          <pc:docMk/>
          <pc:sldMk cId="2828298484" sldId="1108"/>
        </pc:sldMkLst>
        <pc:graphicFrameChg chg="modGraphic">
          <ac:chgData name="Bea Montenegro" userId="65d3c91a-73e9-4799-becb-247b768c9783" providerId="ADAL" clId="{27A77662-88BC-4039-83F1-5EAB94CFB978}" dt="2022-05-30T08:56:47.995" v="4" actId="948"/>
          <ac:graphicFrameMkLst>
            <pc:docMk/>
            <pc:sldMk cId="2828298484" sldId="1108"/>
            <ac:graphicFrameMk id="2" creationId="{00000000-0000-0000-0000-000000000000}"/>
          </ac:graphicFrameMkLst>
        </pc:graphicFrameChg>
      </pc:sldChg>
    </pc:docChg>
  </pc:docChgLst>
  <pc:docChgLst>
    <pc:chgData name="Jonnilyn Rubis" userId="6984004f4a1a371f" providerId="LiveId" clId="{3D01CE84-DFE6-45D3-8288-D96302759FFE}"/>
    <pc:docChg chg="undo custSel addSld delSld modSld sldOrd modSection">
      <pc:chgData name="Jonnilyn Rubis" userId="6984004f4a1a371f" providerId="LiveId" clId="{3D01CE84-DFE6-45D3-8288-D96302759FFE}" dt="2022-03-17T13:59:27.358" v="631" actId="2711"/>
      <pc:docMkLst>
        <pc:docMk/>
      </pc:docMkLst>
      <pc:sldChg chg="modSp mod">
        <pc:chgData name="Jonnilyn Rubis" userId="6984004f4a1a371f" providerId="LiveId" clId="{3D01CE84-DFE6-45D3-8288-D96302759FFE}" dt="2022-03-17T12:22:29.291" v="112" actId="20577"/>
        <pc:sldMkLst>
          <pc:docMk/>
          <pc:sldMk cId="1250537858" sldId="423"/>
        </pc:sldMkLst>
        <pc:spChg chg="mod">
          <ac:chgData name="Jonnilyn Rubis" userId="6984004f4a1a371f" providerId="LiveId" clId="{3D01CE84-DFE6-45D3-8288-D96302759FFE}" dt="2022-03-17T12:22:29.291" v="112" actId="20577"/>
          <ac:spMkLst>
            <pc:docMk/>
            <pc:sldMk cId="1250537858" sldId="423"/>
            <ac:spMk id="8" creationId="{6775BCBC-80AD-4BB5-B2F3-2A55BDDB08C4}"/>
          </ac:spMkLst>
        </pc:spChg>
      </pc:sldChg>
      <pc:sldChg chg="modSp mod">
        <pc:chgData name="Jonnilyn Rubis" userId="6984004f4a1a371f" providerId="LiveId" clId="{3D01CE84-DFE6-45D3-8288-D96302759FFE}" dt="2022-03-17T13:59:27.358" v="631" actId="2711"/>
        <pc:sldMkLst>
          <pc:docMk/>
          <pc:sldMk cId="4055469947" sldId="425"/>
        </pc:sldMkLst>
        <pc:spChg chg="mod">
          <ac:chgData name="Jonnilyn Rubis" userId="6984004f4a1a371f" providerId="LiveId" clId="{3D01CE84-DFE6-45D3-8288-D96302759FFE}" dt="2022-03-17T13:59:27.358" v="631" actId="2711"/>
          <ac:spMkLst>
            <pc:docMk/>
            <pc:sldMk cId="4055469947" sldId="425"/>
            <ac:spMk id="10" creationId="{726C08C4-900E-47A5-A5C9-CBC25C60966A}"/>
          </ac:spMkLst>
        </pc:spChg>
      </pc:sldChg>
      <pc:sldChg chg="modSp mod">
        <pc:chgData name="Jonnilyn Rubis" userId="6984004f4a1a371f" providerId="LiveId" clId="{3D01CE84-DFE6-45D3-8288-D96302759FFE}" dt="2022-03-17T12:25:44.043" v="134" actId="20577"/>
        <pc:sldMkLst>
          <pc:docMk/>
          <pc:sldMk cId="1595533788" sldId="483"/>
        </pc:sldMkLst>
        <pc:spChg chg="mod">
          <ac:chgData name="Jonnilyn Rubis" userId="6984004f4a1a371f" providerId="LiveId" clId="{3D01CE84-DFE6-45D3-8288-D96302759FFE}" dt="2022-03-17T12:25:44.043" v="134" actId="20577"/>
          <ac:spMkLst>
            <pc:docMk/>
            <pc:sldMk cId="1595533788" sldId="483"/>
            <ac:spMk id="9" creationId="{042D9E7B-D1BB-4A59-8D12-11E6C2FA55AC}"/>
          </ac:spMkLst>
        </pc:spChg>
      </pc:sldChg>
      <pc:sldChg chg="modSp mod">
        <pc:chgData name="Jonnilyn Rubis" userId="6984004f4a1a371f" providerId="LiveId" clId="{3D01CE84-DFE6-45D3-8288-D96302759FFE}" dt="2022-03-17T12:11:52.704" v="87" actId="20577"/>
        <pc:sldMkLst>
          <pc:docMk/>
          <pc:sldMk cId="471634596" sldId="516"/>
        </pc:sldMkLst>
        <pc:spChg chg="mod">
          <ac:chgData name="Jonnilyn Rubis" userId="6984004f4a1a371f" providerId="LiveId" clId="{3D01CE84-DFE6-45D3-8288-D96302759FFE}" dt="2022-03-17T12:11:08.289" v="9" actId="20577"/>
          <ac:spMkLst>
            <pc:docMk/>
            <pc:sldMk cId="471634596" sldId="516"/>
            <ac:spMk id="15" creationId="{4591A457-14F1-4479-B63B-00F6A7783F07}"/>
          </ac:spMkLst>
        </pc:spChg>
        <pc:spChg chg="mod">
          <ac:chgData name="Jonnilyn Rubis" userId="6984004f4a1a371f" providerId="LiveId" clId="{3D01CE84-DFE6-45D3-8288-D96302759FFE}" dt="2022-03-17T12:11:52.704" v="87" actId="20577"/>
          <ac:spMkLst>
            <pc:docMk/>
            <pc:sldMk cId="471634596" sldId="516"/>
            <ac:spMk id="21" creationId="{F28CC414-0C54-4CC5-91D8-905C796EE4BB}"/>
          </ac:spMkLst>
        </pc:spChg>
        <pc:spChg chg="mod">
          <ac:chgData name="Jonnilyn Rubis" userId="6984004f4a1a371f" providerId="LiveId" clId="{3D01CE84-DFE6-45D3-8288-D96302759FFE}" dt="2022-03-17T12:10:58.731" v="0" actId="207"/>
          <ac:spMkLst>
            <pc:docMk/>
            <pc:sldMk cId="471634596" sldId="516"/>
            <ac:spMk id="25" creationId="{4CCA684C-F4D4-4B8E-AD2B-0C4D1602AA60}"/>
          </ac:spMkLst>
        </pc:spChg>
      </pc:sldChg>
      <pc:sldChg chg="modSp mod">
        <pc:chgData name="Jonnilyn Rubis" userId="6984004f4a1a371f" providerId="LiveId" clId="{3D01CE84-DFE6-45D3-8288-D96302759FFE}" dt="2022-03-17T12:26:26.463" v="137" actId="20577"/>
        <pc:sldMkLst>
          <pc:docMk/>
          <pc:sldMk cId="1246533541" sldId="521"/>
        </pc:sldMkLst>
        <pc:spChg chg="mod">
          <ac:chgData name="Jonnilyn Rubis" userId="6984004f4a1a371f" providerId="LiveId" clId="{3D01CE84-DFE6-45D3-8288-D96302759FFE}" dt="2022-03-17T12:26:26.463" v="137" actId="20577"/>
          <ac:spMkLst>
            <pc:docMk/>
            <pc:sldMk cId="1246533541" sldId="521"/>
            <ac:spMk id="7" creationId="{042D9E7B-D1BB-4A59-8D12-11E6C2FA55AC}"/>
          </ac:spMkLst>
        </pc:spChg>
      </pc:sldChg>
      <pc:sldChg chg="delSp modSp mod">
        <pc:chgData name="Jonnilyn Rubis" userId="6984004f4a1a371f" providerId="LiveId" clId="{3D01CE84-DFE6-45D3-8288-D96302759FFE}" dt="2022-03-17T12:24:53.912" v="117" actId="20577"/>
        <pc:sldMkLst>
          <pc:docMk/>
          <pc:sldMk cId="1360385437" sldId="736"/>
        </pc:sldMkLst>
        <pc:spChg chg="mod">
          <ac:chgData name="Jonnilyn Rubis" userId="6984004f4a1a371f" providerId="LiveId" clId="{3D01CE84-DFE6-45D3-8288-D96302759FFE}" dt="2022-03-17T12:24:53.912" v="117" actId="20577"/>
          <ac:spMkLst>
            <pc:docMk/>
            <pc:sldMk cId="1360385437" sldId="736"/>
            <ac:spMk id="7" creationId="{042D9E7B-D1BB-4A59-8D12-11E6C2FA55AC}"/>
          </ac:spMkLst>
        </pc:spChg>
        <pc:picChg chg="del">
          <ac:chgData name="Jonnilyn Rubis" userId="6984004f4a1a371f" providerId="LiveId" clId="{3D01CE84-DFE6-45D3-8288-D96302759FFE}" dt="2022-03-17T12:23:50.685" v="113" actId="478"/>
          <ac:picMkLst>
            <pc:docMk/>
            <pc:sldMk cId="1360385437" sldId="736"/>
            <ac:picMk id="5" creationId="{00000000-0000-0000-0000-000000000000}"/>
          </ac:picMkLst>
        </pc:picChg>
      </pc:sldChg>
      <pc:sldChg chg="addSp delSp modSp mod">
        <pc:chgData name="Jonnilyn Rubis" userId="6984004f4a1a371f" providerId="LiveId" clId="{3D01CE84-DFE6-45D3-8288-D96302759FFE}" dt="2022-03-17T13:49:56.170" v="513"/>
        <pc:sldMkLst>
          <pc:docMk/>
          <pc:sldMk cId="3857038734" sldId="834"/>
        </pc:sldMkLst>
        <pc:spChg chg="add mod">
          <ac:chgData name="Jonnilyn Rubis" userId="6984004f4a1a371f" providerId="LiveId" clId="{3D01CE84-DFE6-45D3-8288-D96302759FFE}" dt="2022-03-17T13:49:56.170" v="513"/>
          <ac:spMkLst>
            <pc:docMk/>
            <pc:sldMk cId="3857038734" sldId="834"/>
            <ac:spMk id="5" creationId="{7AD479D0-82ED-41F5-A704-621A18192201}"/>
          </ac:spMkLst>
        </pc:spChg>
        <pc:spChg chg="del mod">
          <ac:chgData name="Jonnilyn Rubis" userId="6984004f4a1a371f" providerId="LiveId" clId="{3D01CE84-DFE6-45D3-8288-D96302759FFE}" dt="2022-03-17T13:49:53.661" v="512" actId="478"/>
          <ac:spMkLst>
            <pc:docMk/>
            <pc:sldMk cId="3857038734" sldId="834"/>
            <ac:spMk id="7" creationId="{042D9E7B-D1BB-4A59-8D12-11E6C2FA55AC}"/>
          </ac:spMkLst>
        </pc:spChg>
      </pc:sldChg>
      <pc:sldChg chg="addSp modSp mod">
        <pc:chgData name="Jonnilyn Rubis" userId="6984004f4a1a371f" providerId="LiveId" clId="{3D01CE84-DFE6-45D3-8288-D96302759FFE}" dt="2022-03-17T12:36:36.780" v="187" actId="1076"/>
        <pc:sldMkLst>
          <pc:docMk/>
          <pc:sldMk cId="250259064" sldId="889"/>
        </pc:sldMkLst>
        <pc:spChg chg="mod">
          <ac:chgData name="Jonnilyn Rubis" userId="6984004f4a1a371f" providerId="LiveId" clId="{3D01CE84-DFE6-45D3-8288-D96302759FFE}" dt="2022-03-17T12:33:40.447" v="157" actId="20577"/>
          <ac:spMkLst>
            <pc:docMk/>
            <pc:sldMk cId="250259064" sldId="889"/>
            <ac:spMk id="7" creationId="{042D9E7B-D1BB-4A59-8D12-11E6C2FA55AC}"/>
          </ac:spMkLst>
        </pc:spChg>
        <pc:graphicFrameChg chg="add mod">
          <ac:chgData name="Jonnilyn Rubis" userId="6984004f4a1a371f" providerId="LiveId" clId="{3D01CE84-DFE6-45D3-8288-D96302759FFE}" dt="2022-03-17T12:36:36.780" v="187" actId="1076"/>
          <ac:graphicFrameMkLst>
            <pc:docMk/>
            <pc:sldMk cId="250259064" sldId="889"/>
            <ac:graphicFrameMk id="5" creationId="{421B058F-3C45-48A7-A5FF-9622A7075615}"/>
          </ac:graphicFrameMkLst>
        </pc:graphicFrameChg>
      </pc:sldChg>
      <pc:sldChg chg="addSp delSp modSp mod">
        <pc:chgData name="Jonnilyn Rubis" userId="6984004f4a1a371f" providerId="LiveId" clId="{3D01CE84-DFE6-45D3-8288-D96302759FFE}" dt="2022-03-17T12:41:39.246" v="200" actId="20577"/>
        <pc:sldMkLst>
          <pc:docMk/>
          <pc:sldMk cId="1263952432" sldId="890"/>
        </pc:sldMkLst>
        <pc:spChg chg="add mod">
          <ac:chgData name="Jonnilyn Rubis" userId="6984004f4a1a371f" providerId="LiveId" clId="{3D01CE84-DFE6-45D3-8288-D96302759FFE}" dt="2022-03-17T12:41:39.246" v="200" actId="20577"/>
          <ac:spMkLst>
            <pc:docMk/>
            <pc:sldMk cId="1263952432" sldId="890"/>
            <ac:spMk id="5" creationId="{D67A829E-7062-482F-B620-A6EE6732FE05}"/>
          </ac:spMkLst>
        </pc:spChg>
        <pc:spChg chg="del mod">
          <ac:chgData name="Jonnilyn Rubis" userId="6984004f4a1a371f" providerId="LiveId" clId="{3D01CE84-DFE6-45D3-8288-D96302759FFE}" dt="2022-03-17T12:41:00.792" v="194" actId="478"/>
          <ac:spMkLst>
            <pc:docMk/>
            <pc:sldMk cId="1263952432" sldId="890"/>
            <ac:spMk id="7" creationId="{042D9E7B-D1BB-4A59-8D12-11E6C2FA55AC}"/>
          </ac:spMkLst>
        </pc:spChg>
        <pc:picChg chg="add mod">
          <ac:chgData name="Jonnilyn Rubis" userId="6984004f4a1a371f" providerId="LiveId" clId="{3D01CE84-DFE6-45D3-8288-D96302759FFE}" dt="2022-03-17T12:41:13.334" v="198" actId="14100"/>
          <ac:picMkLst>
            <pc:docMk/>
            <pc:sldMk cId="1263952432" sldId="890"/>
            <ac:picMk id="6" creationId="{3FC150AE-5F06-44ED-AB6F-2E86189F7C6A}"/>
          </ac:picMkLst>
        </pc:picChg>
      </pc:sldChg>
      <pc:sldChg chg="modSp mod">
        <pc:chgData name="Jonnilyn Rubis" userId="6984004f4a1a371f" providerId="LiveId" clId="{3D01CE84-DFE6-45D3-8288-D96302759FFE}" dt="2022-03-17T12:45:03.511" v="269" actId="20577"/>
        <pc:sldMkLst>
          <pc:docMk/>
          <pc:sldMk cId="3137669390" sldId="891"/>
        </pc:sldMkLst>
        <pc:spChg chg="mod">
          <ac:chgData name="Jonnilyn Rubis" userId="6984004f4a1a371f" providerId="LiveId" clId="{3D01CE84-DFE6-45D3-8288-D96302759FFE}" dt="2022-03-17T12:45:03.511" v="269" actId="20577"/>
          <ac:spMkLst>
            <pc:docMk/>
            <pc:sldMk cId="3137669390" sldId="891"/>
            <ac:spMk id="7" creationId="{042D9E7B-D1BB-4A59-8D12-11E6C2FA55AC}"/>
          </ac:spMkLst>
        </pc:spChg>
      </pc:sldChg>
      <pc:sldChg chg="addSp delSp modSp mod">
        <pc:chgData name="Jonnilyn Rubis" userId="6984004f4a1a371f" providerId="LiveId" clId="{3D01CE84-DFE6-45D3-8288-D96302759FFE}" dt="2022-03-17T12:58:10.070" v="299" actId="14100"/>
        <pc:sldMkLst>
          <pc:docMk/>
          <pc:sldMk cId="999174710" sldId="892"/>
        </pc:sldMkLst>
        <pc:spChg chg="add mod">
          <ac:chgData name="Jonnilyn Rubis" userId="6984004f4a1a371f" providerId="LiveId" clId="{3D01CE84-DFE6-45D3-8288-D96302759FFE}" dt="2022-03-17T12:57:46.465" v="296"/>
          <ac:spMkLst>
            <pc:docMk/>
            <pc:sldMk cId="999174710" sldId="892"/>
            <ac:spMk id="5" creationId="{410F1570-5410-47ED-AD98-B459BC67C358}"/>
          </ac:spMkLst>
        </pc:spChg>
        <pc:spChg chg="add del mod">
          <ac:chgData name="Jonnilyn Rubis" userId="6984004f4a1a371f" providerId="LiveId" clId="{3D01CE84-DFE6-45D3-8288-D96302759FFE}" dt="2022-03-17T12:57:44.515" v="295" actId="478"/>
          <ac:spMkLst>
            <pc:docMk/>
            <pc:sldMk cId="999174710" sldId="892"/>
            <ac:spMk id="7" creationId="{042D9E7B-D1BB-4A59-8D12-11E6C2FA55AC}"/>
          </ac:spMkLst>
        </pc:spChg>
        <pc:picChg chg="add mod">
          <ac:chgData name="Jonnilyn Rubis" userId="6984004f4a1a371f" providerId="LiveId" clId="{3D01CE84-DFE6-45D3-8288-D96302759FFE}" dt="2022-03-17T12:58:10.070" v="299" actId="14100"/>
          <ac:picMkLst>
            <pc:docMk/>
            <pc:sldMk cId="999174710" sldId="892"/>
            <ac:picMk id="6" creationId="{66C7B0E8-0D75-4836-B66B-77172FB6016E}"/>
          </ac:picMkLst>
        </pc:picChg>
      </pc:sldChg>
      <pc:sldChg chg="modSp mod">
        <pc:chgData name="Jonnilyn Rubis" userId="6984004f4a1a371f" providerId="LiveId" clId="{3D01CE84-DFE6-45D3-8288-D96302759FFE}" dt="2022-03-17T13:49:31.020" v="509" actId="20577"/>
        <pc:sldMkLst>
          <pc:docMk/>
          <pc:sldMk cId="2509767838" sldId="893"/>
        </pc:sldMkLst>
        <pc:spChg chg="mod">
          <ac:chgData name="Jonnilyn Rubis" userId="6984004f4a1a371f" providerId="LiveId" clId="{3D01CE84-DFE6-45D3-8288-D96302759FFE}" dt="2022-03-17T13:49:31.020" v="509" actId="20577"/>
          <ac:spMkLst>
            <pc:docMk/>
            <pc:sldMk cId="2509767838" sldId="893"/>
            <ac:spMk id="7" creationId="{042D9E7B-D1BB-4A59-8D12-11E6C2FA55AC}"/>
          </ac:spMkLst>
        </pc:spChg>
      </pc:sldChg>
      <pc:sldChg chg="addSp modSp mod">
        <pc:chgData name="Jonnilyn Rubis" userId="6984004f4a1a371f" providerId="LiveId" clId="{3D01CE84-DFE6-45D3-8288-D96302759FFE}" dt="2022-03-17T13:18:31.914" v="411" actId="14100"/>
        <pc:sldMkLst>
          <pc:docMk/>
          <pc:sldMk cId="2104876855" sldId="894"/>
        </pc:sldMkLst>
        <pc:spChg chg="mod">
          <ac:chgData name="Jonnilyn Rubis" userId="6984004f4a1a371f" providerId="LiveId" clId="{3D01CE84-DFE6-45D3-8288-D96302759FFE}" dt="2022-03-17T13:17:55.001" v="401" actId="20577"/>
          <ac:spMkLst>
            <pc:docMk/>
            <pc:sldMk cId="2104876855" sldId="894"/>
            <ac:spMk id="7" creationId="{042D9E7B-D1BB-4A59-8D12-11E6C2FA55AC}"/>
          </ac:spMkLst>
        </pc:spChg>
        <pc:graphicFrameChg chg="add mod">
          <ac:chgData name="Jonnilyn Rubis" userId="6984004f4a1a371f" providerId="LiveId" clId="{3D01CE84-DFE6-45D3-8288-D96302759FFE}" dt="2022-03-17T13:18:31.914" v="411" actId="14100"/>
          <ac:graphicFrameMkLst>
            <pc:docMk/>
            <pc:sldMk cId="2104876855" sldId="894"/>
            <ac:graphicFrameMk id="5" creationId="{B7ADBE1D-069E-4C8E-86FA-70C8FD805321}"/>
          </ac:graphicFrameMkLst>
        </pc:graphicFrameChg>
      </pc:sldChg>
      <pc:sldChg chg="addSp delSp modSp del mod">
        <pc:chgData name="Jonnilyn Rubis" userId="6984004f4a1a371f" providerId="LiveId" clId="{3D01CE84-DFE6-45D3-8288-D96302759FFE}" dt="2022-03-17T13:51:17.870" v="529" actId="2696"/>
        <pc:sldMkLst>
          <pc:docMk/>
          <pc:sldMk cId="2264326592" sldId="895"/>
        </pc:sldMkLst>
        <pc:spChg chg="add mod">
          <ac:chgData name="Jonnilyn Rubis" userId="6984004f4a1a371f" providerId="LiveId" clId="{3D01CE84-DFE6-45D3-8288-D96302759FFE}" dt="2022-03-17T13:38:44.770" v="441" actId="20577"/>
          <ac:spMkLst>
            <pc:docMk/>
            <pc:sldMk cId="2264326592" sldId="895"/>
            <ac:spMk id="6" creationId="{0B981C5E-C050-4EF9-9132-44FD52BA594A}"/>
          </ac:spMkLst>
        </pc:spChg>
        <pc:spChg chg="del mod">
          <ac:chgData name="Jonnilyn Rubis" userId="6984004f4a1a371f" providerId="LiveId" clId="{3D01CE84-DFE6-45D3-8288-D96302759FFE}" dt="2022-03-17T13:19:44.285" v="416" actId="478"/>
          <ac:spMkLst>
            <pc:docMk/>
            <pc:sldMk cId="2264326592" sldId="895"/>
            <ac:spMk id="7" creationId="{042D9E7B-D1BB-4A59-8D12-11E6C2FA55AC}"/>
          </ac:spMkLst>
        </pc:spChg>
        <pc:graphicFrameChg chg="del">
          <ac:chgData name="Jonnilyn Rubis" userId="6984004f4a1a371f" providerId="LiveId" clId="{3D01CE84-DFE6-45D3-8288-D96302759FFE}" dt="2022-03-17T13:19:03.683" v="412" actId="478"/>
          <ac:graphicFrameMkLst>
            <pc:docMk/>
            <pc:sldMk cId="2264326592" sldId="895"/>
            <ac:graphicFrameMk id="5" creationId="{00000000-0000-0000-0000-000000000000}"/>
          </ac:graphicFrameMkLst>
        </pc:graphicFrameChg>
      </pc:sldChg>
      <pc:sldChg chg="addSp delSp modSp mod">
        <pc:chgData name="Jonnilyn Rubis" userId="6984004f4a1a371f" providerId="LiveId" clId="{3D01CE84-DFE6-45D3-8288-D96302759FFE}" dt="2022-03-17T13:56:05.729" v="607" actId="1037"/>
        <pc:sldMkLst>
          <pc:docMk/>
          <pc:sldMk cId="3811173947" sldId="896"/>
        </pc:sldMkLst>
        <pc:spChg chg="add mod">
          <ac:chgData name="Jonnilyn Rubis" userId="6984004f4a1a371f" providerId="LiveId" clId="{3D01CE84-DFE6-45D3-8288-D96302759FFE}" dt="2022-03-17T13:53:18.953" v="551"/>
          <ac:spMkLst>
            <pc:docMk/>
            <pc:sldMk cId="3811173947" sldId="896"/>
            <ac:spMk id="5" creationId="{C32150F3-4FE5-492A-B38A-5975D0152972}"/>
          </ac:spMkLst>
        </pc:spChg>
        <pc:spChg chg="del mod">
          <ac:chgData name="Jonnilyn Rubis" userId="6984004f4a1a371f" providerId="LiveId" clId="{3D01CE84-DFE6-45D3-8288-D96302759FFE}" dt="2022-03-17T13:53:16.644" v="550" actId="478"/>
          <ac:spMkLst>
            <pc:docMk/>
            <pc:sldMk cId="3811173947" sldId="896"/>
            <ac:spMk id="7" creationId="{042D9E7B-D1BB-4A59-8D12-11E6C2FA55AC}"/>
          </ac:spMkLst>
        </pc:spChg>
        <pc:picChg chg="add mod">
          <ac:chgData name="Jonnilyn Rubis" userId="6984004f4a1a371f" providerId="LiveId" clId="{3D01CE84-DFE6-45D3-8288-D96302759FFE}" dt="2022-03-17T13:56:05.729" v="607" actId="1037"/>
          <ac:picMkLst>
            <pc:docMk/>
            <pc:sldMk cId="3811173947" sldId="896"/>
            <ac:picMk id="6" creationId="{9C454984-5D53-4338-A728-FD83A6849D37}"/>
          </ac:picMkLst>
        </pc:picChg>
      </pc:sldChg>
      <pc:sldChg chg="modSp mod">
        <pc:chgData name="Jonnilyn Rubis" userId="6984004f4a1a371f" providerId="LiveId" clId="{3D01CE84-DFE6-45D3-8288-D96302759FFE}" dt="2022-03-17T13:57:10.010" v="609" actId="20577"/>
        <pc:sldMkLst>
          <pc:docMk/>
          <pc:sldMk cId="2582149598" sldId="897"/>
        </pc:sldMkLst>
        <pc:spChg chg="mod">
          <ac:chgData name="Jonnilyn Rubis" userId="6984004f4a1a371f" providerId="LiveId" clId="{3D01CE84-DFE6-45D3-8288-D96302759FFE}" dt="2022-03-17T13:57:10.010" v="609" actId="20577"/>
          <ac:spMkLst>
            <pc:docMk/>
            <pc:sldMk cId="2582149598" sldId="897"/>
            <ac:spMk id="7" creationId="{042D9E7B-D1BB-4A59-8D12-11E6C2FA55AC}"/>
          </ac:spMkLst>
        </pc:spChg>
      </pc:sldChg>
      <pc:sldChg chg="modSp mod">
        <pc:chgData name="Jonnilyn Rubis" userId="6984004f4a1a371f" providerId="LiveId" clId="{3D01CE84-DFE6-45D3-8288-D96302759FFE}" dt="2022-03-17T13:58:37.046" v="627" actId="12"/>
        <pc:sldMkLst>
          <pc:docMk/>
          <pc:sldMk cId="2113978567" sldId="898"/>
        </pc:sldMkLst>
        <pc:spChg chg="mod">
          <ac:chgData name="Jonnilyn Rubis" userId="6984004f4a1a371f" providerId="LiveId" clId="{3D01CE84-DFE6-45D3-8288-D96302759FFE}" dt="2022-03-17T13:58:37.046" v="627" actId="12"/>
          <ac:spMkLst>
            <pc:docMk/>
            <pc:sldMk cId="2113978567" sldId="898"/>
            <ac:spMk id="7" creationId="{042D9E7B-D1BB-4A59-8D12-11E6C2FA55AC}"/>
          </ac:spMkLst>
        </pc:spChg>
      </pc:sldChg>
      <pc:sldChg chg="del">
        <pc:chgData name="Jonnilyn Rubis" userId="6984004f4a1a371f" providerId="LiveId" clId="{3D01CE84-DFE6-45D3-8288-D96302759FFE}" dt="2022-03-17T13:58:59.353" v="628" actId="2696"/>
        <pc:sldMkLst>
          <pc:docMk/>
          <pc:sldMk cId="950565242" sldId="899"/>
        </pc:sldMkLst>
      </pc:sldChg>
      <pc:sldChg chg="del">
        <pc:chgData name="Jonnilyn Rubis" userId="6984004f4a1a371f" providerId="LiveId" clId="{3D01CE84-DFE6-45D3-8288-D96302759FFE}" dt="2022-03-17T13:58:59.353" v="628" actId="2696"/>
        <pc:sldMkLst>
          <pc:docMk/>
          <pc:sldMk cId="2898079455" sldId="900"/>
        </pc:sldMkLst>
      </pc:sldChg>
      <pc:sldChg chg="del">
        <pc:chgData name="Jonnilyn Rubis" userId="6984004f4a1a371f" providerId="LiveId" clId="{3D01CE84-DFE6-45D3-8288-D96302759FFE}" dt="2022-03-17T13:58:59.353" v="628" actId="2696"/>
        <pc:sldMkLst>
          <pc:docMk/>
          <pc:sldMk cId="2766478019" sldId="901"/>
        </pc:sldMkLst>
      </pc:sldChg>
      <pc:sldChg chg="del">
        <pc:chgData name="Jonnilyn Rubis" userId="6984004f4a1a371f" providerId="LiveId" clId="{3D01CE84-DFE6-45D3-8288-D96302759FFE}" dt="2022-03-17T13:58:59.353" v="628" actId="2696"/>
        <pc:sldMkLst>
          <pc:docMk/>
          <pc:sldMk cId="81592068" sldId="902"/>
        </pc:sldMkLst>
      </pc:sldChg>
      <pc:sldChg chg="add del">
        <pc:chgData name="Jonnilyn Rubis" userId="6984004f4a1a371f" providerId="LiveId" clId="{3D01CE84-DFE6-45D3-8288-D96302759FFE}" dt="2022-03-17T13:00:32.172" v="324" actId="2696"/>
        <pc:sldMkLst>
          <pc:docMk/>
          <pc:sldMk cId="3517005865" sldId="1003"/>
        </pc:sldMkLst>
      </pc:sldChg>
      <pc:sldChg chg="addSp delSp modSp add mod">
        <pc:chgData name="Jonnilyn Rubis" userId="6984004f4a1a371f" providerId="LiveId" clId="{3D01CE84-DFE6-45D3-8288-D96302759FFE}" dt="2022-03-17T13:46:54.118" v="487" actId="20577"/>
        <pc:sldMkLst>
          <pc:docMk/>
          <pc:sldMk cId="461247146" sldId="1004"/>
        </pc:sldMkLst>
        <pc:spChg chg="add del mod">
          <ac:chgData name="Jonnilyn Rubis" userId="6984004f4a1a371f" providerId="LiveId" clId="{3D01CE84-DFE6-45D3-8288-D96302759FFE}" dt="2022-03-17T13:01:35.107" v="341"/>
          <ac:spMkLst>
            <pc:docMk/>
            <pc:sldMk cId="461247146" sldId="1004"/>
            <ac:spMk id="5" creationId="{D0981040-F815-4759-93DC-56F8C283B5D5}"/>
          </ac:spMkLst>
        </pc:spChg>
        <pc:spChg chg="add del mod">
          <ac:chgData name="Jonnilyn Rubis" userId="6984004f4a1a371f" providerId="LiveId" clId="{3D01CE84-DFE6-45D3-8288-D96302759FFE}" dt="2022-03-17T13:46:54.118" v="487" actId="20577"/>
          <ac:spMkLst>
            <pc:docMk/>
            <pc:sldMk cId="461247146" sldId="1004"/>
            <ac:spMk id="7" creationId="{042D9E7B-D1BB-4A59-8D12-11E6C2FA55AC}"/>
          </ac:spMkLst>
        </pc:spChg>
      </pc:sldChg>
      <pc:sldChg chg="modSp add del mod">
        <pc:chgData name="Jonnilyn Rubis" userId="6984004f4a1a371f" providerId="LiveId" clId="{3D01CE84-DFE6-45D3-8288-D96302759FFE}" dt="2022-03-17T13:44:57.593" v="472" actId="2696"/>
        <pc:sldMkLst>
          <pc:docMk/>
          <pc:sldMk cId="772382331" sldId="1005"/>
        </pc:sldMkLst>
        <pc:spChg chg="mod">
          <ac:chgData name="Jonnilyn Rubis" userId="6984004f4a1a371f" providerId="LiveId" clId="{3D01CE84-DFE6-45D3-8288-D96302759FFE}" dt="2022-03-17T13:40:24.730" v="448" actId="21"/>
          <ac:spMkLst>
            <pc:docMk/>
            <pc:sldMk cId="772382331" sldId="1005"/>
            <ac:spMk id="7" creationId="{042D9E7B-D1BB-4A59-8D12-11E6C2FA55AC}"/>
          </ac:spMkLst>
        </pc:spChg>
      </pc:sldChg>
      <pc:sldChg chg="addSp delSp modSp add mod ord">
        <pc:chgData name="Jonnilyn Rubis" userId="6984004f4a1a371f" providerId="LiveId" clId="{3D01CE84-DFE6-45D3-8288-D96302759FFE}" dt="2022-03-17T13:51:01.639" v="528" actId="20577"/>
        <pc:sldMkLst>
          <pc:docMk/>
          <pc:sldMk cId="270117604" sldId="1006"/>
        </pc:sldMkLst>
        <pc:spChg chg="add del">
          <ac:chgData name="Jonnilyn Rubis" userId="6984004f4a1a371f" providerId="LiveId" clId="{3D01CE84-DFE6-45D3-8288-D96302759FFE}" dt="2022-03-17T13:50:33.591" v="515" actId="22"/>
          <ac:spMkLst>
            <pc:docMk/>
            <pc:sldMk cId="270117604" sldId="1006"/>
            <ac:spMk id="6" creationId="{C53438E7-B589-4A62-887C-940879CFEC3D}"/>
          </ac:spMkLst>
        </pc:spChg>
        <pc:spChg chg="del mod">
          <ac:chgData name="Jonnilyn Rubis" userId="6984004f4a1a371f" providerId="LiveId" clId="{3D01CE84-DFE6-45D3-8288-D96302759FFE}" dt="2022-03-17T13:50:41.373" v="518" actId="478"/>
          <ac:spMkLst>
            <pc:docMk/>
            <pc:sldMk cId="270117604" sldId="1006"/>
            <ac:spMk id="7" creationId="{042D9E7B-D1BB-4A59-8D12-11E6C2FA55AC}"/>
          </ac:spMkLst>
        </pc:spChg>
        <pc:spChg chg="add mod">
          <ac:chgData name="Jonnilyn Rubis" userId="6984004f4a1a371f" providerId="LiveId" clId="{3D01CE84-DFE6-45D3-8288-D96302759FFE}" dt="2022-03-17T13:51:01.639" v="528" actId="20577"/>
          <ac:spMkLst>
            <pc:docMk/>
            <pc:sldMk cId="270117604" sldId="1006"/>
            <ac:spMk id="8" creationId="{B9AE34D1-3AE9-4F32-9D3D-1169384D074F}"/>
          </ac:spMkLst>
        </pc:spChg>
      </pc:sldChg>
      <pc:sldChg chg="modSp add mod">
        <pc:chgData name="Jonnilyn Rubis" userId="6984004f4a1a371f" providerId="LiveId" clId="{3D01CE84-DFE6-45D3-8288-D96302759FFE}" dt="2022-03-17T13:55:19.638" v="599" actId="12"/>
        <pc:sldMkLst>
          <pc:docMk/>
          <pc:sldMk cId="934273796" sldId="1007"/>
        </pc:sldMkLst>
        <pc:spChg chg="mod">
          <ac:chgData name="Jonnilyn Rubis" userId="6984004f4a1a371f" providerId="LiveId" clId="{3D01CE84-DFE6-45D3-8288-D96302759FFE}" dt="2022-03-17T13:55:19.638" v="599" actId="12"/>
          <ac:spMkLst>
            <pc:docMk/>
            <pc:sldMk cId="934273796" sldId="1007"/>
            <ac:spMk id="7" creationId="{042D9E7B-D1BB-4A59-8D12-11E6C2FA55AC}"/>
          </ac:spMkLst>
        </pc:spChg>
      </pc:sldChg>
    </pc:docChg>
  </pc:docChgLst>
  <pc:docChgLst>
    <pc:chgData name="Gia Timbal" userId="efd2d06c-0825-42ed-ae34-6fe4fc35cdf7" providerId="ADAL" clId="{D958D135-D800-447C-9EED-199A57FAC24A}"/>
    <pc:docChg chg="custSel modSld">
      <pc:chgData name="Gia Timbal" userId="efd2d06c-0825-42ed-ae34-6fe4fc35cdf7" providerId="ADAL" clId="{D958D135-D800-447C-9EED-199A57FAC24A}" dt="2023-01-13T10:20:53.392" v="15" actId="14100"/>
      <pc:docMkLst>
        <pc:docMk/>
      </pc:docMkLst>
      <pc:sldChg chg="delSp modSp mod">
        <pc:chgData name="Gia Timbal" userId="efd2d06c-0825-42ed-ae34-6fe4fc35cdf7" providerId="ADAL" clId="{D958D135-D800-447C-9EED-199A57FAC24A}" dt="2023-01-13T10:20:53.392" v="15" actId="14100"/>
        <pc:sldMkLst>
          <pc:docMk/>
          <pc:sldMk cId="1307982404" sldId="1062"/>
        </pc:sldMkLst>
        <pc:spChg chg="mod">
          <ac:chgData name="Gia Timbal" userId="efd2d06c-0825-42ed-ae34-6fe4fc35cdf7" providerId="ADAL" clId="{D958D135-D800-447C-9EED-199A57FAC24A}" dt="2023-01-13T10:20:53.392" v="15" actId="14100"/>
          <ac:spMkLst>
            <pc:docMk/>
            <pc:sldMk cId="1307982404" sldId="1062"/>
            <ac:spMk id="7" creationId="{7AD479D0-82ED-41F5-A704-621A18192201}"/>
          </ac:spMkLst>
        </pc:spChg>
        <pc:picChg chg="del">
          <ac:chgData name="Gia Timbal" userId="efd2d06c-0825-42ed-ae34-6fe4fc35cdf7" providerId="ADAL" clId="{D958D135-D800-447C-9EED-199A57FAC24A}" dt="2023-01-13T10:20:36.827" v="12" actId="478"/>
          <ac:picMkLst>
            <pc:docMk/>
            <pc:sldMk cId="1307982404" sldId="1062"/>
            <ac:picMk id="5" creationId="{E7DD221C-5A59-345B-7EC0-14F29EEF3DCA}"/>
          </ac:picMkLst>
        </pc:picChg>
      </pc:sldChg>
      <pc:sldChg chg="modSp mod">
        <pc:chgData name="Gia Timbal" userId="efd2d06c-0825-42ed-ae34-6fe4fc35cdf7" providerId="ADAL" clId="{D958D135-D800-447C-9EED-199A57FAC24A}" dt="2023-01-13T10:18:37.027" v="10" actId="14100"/>
        <pc:sldMkLst>
          <pc:docMk/>
          <pc:sldMk cId="682341142" sldId="1135"/>
        </pc:sldMkLst>
        <pc:graphicFrameChg chg="mod">
          <ac:chgData name="Gia Timbal" userId="efd2d06c-0825-42ed-ae34-6fe4fc35cdf7" providerId="ADAL" clId="{D958D135-D800-447C-9EED-199A57FAC24A}" dt="2023-01-13T10:18:37.027" v="10" actId="14100"/>
          <ac:graphicFrameMkLst>
            <pc:docMk/>
            <pc:sldMk cId="682341142" sldId="1135"/>
            <ac:graphicFrameMk id="3" creationId="{762E1951-CB49-F2B9-F59B-F4E2B27D5C37}"/>
          </ac:graphicFrameMkLst>
        </pc:graphicFrameChg>
      </pc:sldChg>
      <pc:sldChg chg="modSp mod">
        <pc:chgData name="Gia Timbal" userId="efd2d06c-0825-42ed-ae34-6fe4fc35cdf7" providerId="ADAL" clId="{D958D135-D800-447C-9EED-199A57FAC24A}" dt="2023-01-13T10:16:27.080" v="7" actId="1076"/>
        <pc:sldMkLst>
          <pc:docMk/>
          <pc:sldMk cId="176400328" sldId="1143"/>
        </pc:sldMkLst>
        <pc:graphicFrameChg chg="mod">
          <ac:chgData name="Gia Timbal" userId="efd2d06c-0825-42ed-ae34-6fe4fc35cdf7" providerId="ADAL" clId="{D958D135-D800-447C-9EED-199A57FAC24A}" dt="2023-01-13T10:16:27.080" v="7" actId="1076"/>
          <ac:graphicFrameMkLst>
            <pc:docMk/>
            <pc:sldMk cId="176400328" sldId="1143"/>
            <ac:graphicFrameMk id="3" creationId="{F88A7C1C-B2F1-392E-778A-6B24CD84572E}"/>
          </ac:graphicFrameMkLst>
        </pc:graphicFrameChg>
      </pc:sldChg>
      <pc:sldChg chg="modSp mod">
        <pc:chgData name="Gia Timbal" userId="efd2d06c-0825-42ed-ae34-6fe4fc35cdf7" providerId="ADAL" clId="{D958D135-D800-447C-9EED-199A57FAC24A}" dt="2023-01-13T10:16:12.010" v="5" actId="1076"/>
        <pc:sldMkLst>
          <pc:docMk/>
          <pc:sldMk cId="336221071" sldId="1144"/>
        </pc:sldMkLst>
        <pc:graphicFrameChg chg="mod">
          <ac:chgData name="Gia Timbal" userId="efd2d06c-0825-42ed-ae34-6fe4fc35cdf7" providerId="ADAL" clId="{D958D135-D800-447C-9EED-199A57FAC24A}" dt="2023-01-13T10:16:12.010" v="5" actId="1076"/>
          <ac:graphicFrameMkLst>
            <pc:docMk/>
            <pc:sldMk cId="336221071" sldId="1144"/>
            <ac:graphicFrameMk id="3" creationId="{F88A7C1C-B2F1-392E-778A-6B24CD84572E}"/>
          </ac:graphicFrameMkLst>
        </pc:graphicFrameChg>
      </pc:sldChg>
      <pc:sldChg chg="delSp mod">
        <pc:chgData name="Gia Timbal" userId="efd2d06c-0825-42ed-ae34-6fe4fc35cdf7" providerId="ADAL" clId="{D958D135-D800-447C-9EED-199A57FAC24A}" dt="2023-01-13T10:16:40.635" v="8" actId="478"/>
        <pc:sldMkLst>
          <pc:docMk/>
          <pc:sldMk cId="2413348904" sldId="1148"/>
        </pc:sldMkLst>
        <pc:spChg chg="del">
          <ac:chgData name="Gia Timbal" userId="efd2d06c-0825-42ed-ae34-6fe4fc35cdf7" providerId="ADAL" clId="{D958D135-D800-447C-9EED-199A57FAC24A}" dt="2023-01-13T10:16:40.635" v="8" actId="478"/>
          <ac:spMkLst>
            <pc:docMk/>
            <pc:sldMk cId="2413348904" sldId="1148"/>
            <ac:spMk id="5" creationId="{F86B2AFE-3BF2-C683-A6BC-366137D82290}"/>
          </ac:spMkLst>
        </pc:spChg>
      </pc:sldChg>
      <pc:sldChg chg="delSp mod">
        <pc:chgData name="Gia Timbal" userId="efd2d06c-0825-42ed-ae34-6fe4fc35cdf7" providerId="ADAL" clId="{D958D135-D800-447C-9EED-199A57FAC24A}" dt="2023-01-13T10:16:43.371" v="9" actId="478"/>
        <pc:sldMkLst>
          <pc:docMk/>
          <pc:sldMk cId="1816756492" sldId="1149"/>
        </pc:sldMkLst>
        <pc:spChg chg="del">
          <ac:chgData name="Gia Timbal" userId="efd2d06c-0825-42ed-ae34-6fe4fc35cdf7" providerId="ADAL" clId="{D958D135-D800-447C-9EED-199A57FAC24A}" dt="2023-01-13T10:16:43.371" v="9" actId="478"/>
          <ac:spMkLst>
            <pc:docMk/>
            <pc:sldMk cId="1816756492" sldId="1149"/>
            <ac:spMk id="5" creationId="{F3FC510A-0F75-D160-6C81-CE835E0D2DA5}"/>
          </ac:spMkLst>
        </pc:spChg>
      </pc:sldChg>
      <pc:sldChg chg="delSp mod">
        <pc:chgData name="Gia Timbal" userId="efd2d06c-0825-42ed-ae34-6fe4fc35cdf7" providerId="ADAL" clId="{D958D135-D800-447C-9EED-199A57FAC24A}" dt="2023-01-13T10:18:47.074" v="11" actId="478"/>
        <pc:sldMkLst>
          <pc:docMk/>
          <pc:sldMk cId="3551035824" sldId="1153"/>
        </pc:sldMkLst>
        <pc:spChg chg="del">
          <ac:chgData name="Gia Timbal" userId="efd2d06c-0825-42ed-ae34-6fe4fc35cdf7" providerId="ADAL" clId="{D958D135-D800-447C-9EED-199A57FAC24A}" dt="2023-01-13T10:18:47.074" v="11" actId="478"/>
          <ac:spMkLst>
            <pc:docMk/>
            <pc:sldMk cId="3551035824" sldId="1153"/>
            <ac:spMk id="5" creationId="{4C30A529-DFC0-3B54-009B-1D7C299E86ED}"/>
          </ac:spMkLst>
        </pc:spChg>
      </pc:sldChg>
    </pc:docChg>
  </pc:docChgLst>
  <pc:docChgLst>
    <pc:chgData name="Lei San Agustin" userId="d8299a59-9786-404a-a65b-a702bd7a1468" providerId="ADAL" clId="{10512725-9BF8-4FEC-8EDC-E4002A3ACA9C}"/>
    <pc:docChg chg="custSel modSld">
      <pc:chgData name="Lei San Agustin" userId="d8299a59-9786-404a-a65b-a702bd7a1468" providerId="ADAL" clId="{10512725-9BF8-4FEC-8EDC-E4002A3ACA9C}" dt="2023-04-11T23:03:51.821" v="273" actId="20577"/>
      <pc:docMkLst>
        <pc:docMk/>
      </pc:docMkLst>
      <pc:sldChg chg="modSp mod delCm">
        <pc:chgData name="Lei San Agustin" userId="d8299a59-9786-404a-a65b-a702bd7a1468" providerId="ADAL" clId="{10512725-9BF8-4FEC-8EDC-E4002A3ACA9C}" dt="2023-04-11T23:02:25.106" v="89" actId="20577"/>
        <pc:sldMkLst>
          <pc:docMk/>
          <pc:sldMk cId="4055469947" sldId="425"/>
        </pc:sldMkLst>
        <pc:spChg chg="mod">
          <ac:chgData name="Lei San Agustin" userId="d8299a59-9786-404a-a65b-a702bd7a1468" providerId="ADAL" clId="{10512725-9BF8-4FEC-8EDC-E4002A3ACA9C}" dt="2023-04-11T23:02:25.106" v="89" actId="20577"/>
          <ac:spMkLst>
            <pc:docMk/>
            <pc:sldMk cId="4055469947" sldId="425"/>
            <ac:spMk id="10" creationId="{726C08C4-900E-47A5-A5C9-CBC25C60966A}"/>
          </ac:spMkLst>
        </pc:spChg>
      </pc:sldChg>
      <pc:sldChg chg="modSp mod">
        <pc:chgData name="Lei San Agustin" userId="d8299a59-9786-404a-a65b-a702bd7a1468" providerId="ADAL" clId="{10512725-9BF8-4FEC-8EDC-E4002A3ACA9C}" dt="2023-04-11T23:03:16.349" v="174" actId="14100"/>
        <pc:sldMkLst>
          <pc:docMk/>
          <pc:sldMk cId="623038521" sldId="506"/>
        </pc:sldMkLst>
        <pc:spChg chg="mod">
          <ac:chgData name="Lei San Agustin" userId="d8299a59-9786-404a-a65b-a702bd7a1468" providerId="ADAL" clId="{10512725-9BF8-4FEC-8EDC-E4002A3ACA9C}" dt="2023-04-11T23:03:16.349" v="174" actId="14100"/>
          <ac:spMkLst>
            <pc:docMk/>
            <pc:sldMk cId="623038521" sldId="506"/>
            <ac:spMk id="3" creationId="{042D9E7B-D1BB-4A59-8D12-11E6C2FA55AC}"/>
          </ac:spMkLst>
        </pc:spChg>
      </pc:sldChg>
      <pc:sldChg chg="modSp mod">
        <pc:chgData name="Lei San Agustin" userId="d8299a59-9786-404a-a65b-a702bd7a1468" providerId="ADAL" clId="{10512725-9BF8-4FEC-8EDC-E4002A3ACA9C}" dt="2023-04-11T23:03:51.821" v="273" actId="20577"/>
        <pc:sldMkLst>
          <pc:docMk/>
          <pc:sldMk cId="3126881165" sldId="1117"/>
        </pc:sldMkLst>
        <pc:spChg chg="mod">
          <ac:chgData name="Lei San Agustin" userId="d8299a59-9786-404a-a65b-a702bd7a1468" providerId="ADAL" clId="{10512725-9BF8-4FEC-8EDC-E4002A3ACA9C}" dt="2023-04-11T23:03:51.821" v="273" actId="20577"/>
          <ac:spMkLst>
            <pc:docMk/>
            <pc:sldMk cId="3126881165" sldId="1117"/>
            <ac:spMk id="7" creationId="{D95836AE-9900-4524-9843-96BD41EDAA05}"/>
          </ac:spMkLst>
        </pc:spChg>
      </pc:sldChg>
    </pc:docChg>
  </pc:docChgLst>
  <pc:docChgLst>
    <pc:chgData name="Toms Siñel" userId="48c17247-ce76-4057-91e9-ecf0d49b4091" providerId="ADAL" clId="{54E5CC3D-64E9-4E7E-80C0-54AE743555D6}"/>
    <pc:docChg chg="undo redo custSel addSld modSld modSection">
      <pc:chgData name="Toms Siñel" userId="48c17247-ce76-4057-91e9-ecf0d49b4091" providerId="ADAL" clId="{54E5CC3D-64E9-4E7E-80C0-54AE743555D6}" dt="2023-01-13T07:40:02.325" v="415" actId="12385"/>
      <pc:docMkLst>
        <pc:docMk/>
      </pc:docMkLst>
      <pc:sldChg chg="modSp mod">
        <pc:chgData name="Toms Siñel" userId="48c17247-ce76-4057-91e9-ecf0d49b4091" providerId="ADAL" clId="{54E5CC3D-64E9-4E7E-80C0-54AE743555D6}" dt="2023-01-13T05:44:09.791" v="4" actId="14826"/>
        <pc:sldMkLst>
          <pc:docMk/>
          <pc:sldMk cId="2474872708" sldId="486"/>
        </pc:sldMkLst>
        <pc:spChg chg="mod">
          <ac:chgData name="Toms Siñel" userId="48c17247-ce76-4057-91e9-ecf0d49b4091" providerId="ADAL" clId="{54E5CC3D-64E9-4E7E-80C0-54AE743555D6}" dt="2023-01-13T05:42:05.141" v="2" actId="465"/>
          <ac:spMkLst>
            <pc:docMk/>
            <pc:sldMk cId="2474872708" sldId="486"/>
            <ac:spMk id="7" creationId="{DAA945A5-8FEA-4C12-8848-FA2AE3698B17}"/>
          </ac:spMkLst>
        </pc:spChg>
        <pc:picChg chg="mod">
          <ac:chgData name="Toms Siñel" userId="48c17247-ce76-4057-91e9-ecf0d49b4091" providerId="ADAL" clId="{54E5CC3D-64E9-4E7E-80C0-54AE743555D6}" dt="2023-01-13T05:44:09.791" v="4" actId="14826"/>
          <ac:picMkLst>
            <pc:docMk/>
            <pc:sldMk cId="2474872708" sldId="486"/>
            <ac:picMk id="11" creationId="{E0179F6E-58B7-B0A6-1D3C-BD181C20ED9E}"/>
          </ac:picMkLst>
        </pc:picChg>
      </pc:sldChg>
      <pc:sldChg chg="modSp mod">
        <pc:chgData name="Toms Siñel" userId="48c17247-ce76-4057-91e9-ecf0d49b4091" providerId="ADAL" clId="{54E5CC3D-64E9-4E7E-80C0-54AE743555D6}" dt="2023-01-13T05:44:16.839" v="5" actId="14100"/>
        <pc:sldMkLst>
          <pc:docMk/>
          <pc:sldMk cId="3894788654" sldId="489"/>
        </pc:sldMkLst>
        <pc:spChg chg="mod">
          <ac:chgData name="Toms Siñel" userId="48c17247-ce76-4057-91e9-ecf0d49b4091" providerId="ADAL" clId="{54E5CC3D-64E9-4E7E-80C0-54AE743555D6}" dt="2023-01-13T05:44:16.839" v="5" actId="14100"/>
          <ac:spMkLst>
            <pc:docMk/>
            <pc:sldMk cId="3894788654" sldId="489"/>
            <ac:spMk id="10" creationId="{042D9E7B-D1BB-4A59-8D12-11E6C2FA55AC}"/>
          </ac:spMkLst>
        </pc:spChg>
      </pc:sldChg>
      <pc:sldChg chg="modSp mod">
        <pc:chgData name="Toms Siñel" userId="48c17247-ce76-4057-91e9-ecf0d49b4091" providerId="ADAL" clId="{54E5CC3D-64E9-4E7E-80C0-54AE743555D6}" dt="2023-01-13T05:41:51.621" v="0" actId="14100"/>
        <pc:sldMkLst>
          <pc:docMk/>
          <pc:sldMk cId="4231795659" sldId="490"/>
        </pc:sldMkLst>
        <pc:spChg chg="mod">
          <ac:chgData name="Toms Siñel" userId="48c17247-ce76-4057-91e9-ecf0d49b4091" providerId="ADAL" clId="{54E5CC3D-64E9-4E7E-80C0-54AE743555D6}" dt="2023-01-13T05:41:51.621" v="0" actId="14100"/>
          <ac:spMkLst>
            <pc:docMk/>
            <pc:sldMk cId="4231795659" sldId="490"/>
            <ac:spMk id="9" creationId="{042D9E7B-D1BB-4A59-8D12-11E6C2FA55AC}"/>
          </ac:spMkLst>
        </pc:spChg>
      </pc:sldChg>
      <pc:sldChg chg="modSp mod">
        <pc:chgData name="Toms Siñel" userId="48c17247-ce76-4057-91e9-ecf0d49b4091" providerId="ADAL" clId="{54E5CC3D-64E9-4E7E-80C0-54AE743555D6}" dt="2023-01-13T06:44:13.414" v="244" actId="20577"/>
        <pc:sldMkLst>
          <pc:docMk/>
          <pc:sldMk cId="623038521" sldId="506"/>
        </pc:sldMkLst>
        <pc:spChg chg="mod">
          <ac:chgData name="Toms Siñel" userId="48c17247-ce76-4057-91e9-ecf0d49b4091" providerId="ADAL" clId="{54E5CC3D-64E9-4E7E-80C0-54AE743555D6}" dt="2023-01-13T06:44:13.414" v="244" actId="20577"/>
          <ac:spMkLst>
            <pc:docMk/>
            <pc:sldMk cId="623038521" sldId="506"/>
            <ac:spMk id="2" creationId="{70AB3EF6-BB7D-4D73-9C21-731770A78952}"/>
          </ac:spMkLst>
        </pc:spChg>
      </pc:sldChg>
      <pc:sldChg chg="addSp delSp modSp mod">
        <pc:chgData name="Toms Siñel" userId="48c17247-ce76-4057-91e9-ecf0d49b4091" providerId="ADAL" clId="{54E5CC3D-64E9-4E7E-80C0-54AE743555D6}" dt="2023-01-13T07:14:43.159" v="406" actId="14826"/>
        <pc:sldMkLst>
          <pc:docMk/>
          <pc:sldMk cId="1385239115" sldId="542"/>
        </pc:sldMkLst>
        <pc:spChg chg="add del mod">
          <ac:chgData name="Toms Siñel" userId="48c17247-ce76-4057-91e9-ecf0d49b4091" providerId="ADAL" clId="{54E5CC3D-64E9-4E7E-80C0-54AE743555D6}" dt="2023-01-13T06:50:36.020" v="268" actId="478"/>
          <ac:spMkLst>
            <pc:docMk/>
            <pc:sldMk cId="1385239115" sldId="542"/>
            <ac:spMk id="3" creationId="{DD64EB57-EB5C-AC3F-06C1-9D44683D9375}"/>
          </ac:spMkLst>
        </pc:spChg>
        <pc:spChg chg="mod">
          <ac:chgData name="Toms Siñel" userId="48c17247-ce76-4057-91e9-ecf0d49b4091" providerId="ADAL" clId="{54E5CC3D-64E9-4E7E-80C0-54AE743555D6}" dt="2023-01-13T06:11:15.785" v="129" actId="465"/>
          <ac:spMkLst>
            <pc:docMk/>
            <pc:sldMk cId="1385239115" sldId="542"/>
            <ac:spMk id="7" creationId="{DAA945A5-8FEA-4C12-8848-FA2AE3698B17}"/>
          </ac:spMkLst>
        </pc:spChg>
        <pc:picChg chg="add del mod">
          <ac:chgData name="Toms Siñel" userId="48c17247-ce76-4057-91e9-ecf0d49b4091" providerId="ADAL" clId="{54E5CC3D-64E9-4E7E-80C0-54AE743555D6}" dt="2023-01-13T07:14:43.159" v="406" actId="14826"/>
          <ac:picMkLst>
            <pc:docMk/>
            <pc:sldMk cId="1385239115" sldId="542"/>
            <ac:picMk id="11" creationId="{2E297B41-5416-6219-FC25-436215E4AD03}"/>
          </ac:picMkLst>
        </pc:picChg>
      </pc:sldChg>
      <pc:sldChg chg="modSp mod">
        <pc:chgData name="Toms Siñel" userId="48c17247-ce76-4057-91e9-ecf0d49b4091" providerId="ADAL" clId="{54E5CC3D-64E9-4E7E-80C0-54AE743555D6}" dt="2023-01-13T06:11:20.801" v="130" actId="14100"/>
        <pc:sldMkLst>
          <pc:docMk/>
          <pc:sldMk cId="2054651744" sldId="588"/>
        </pc:sldMkLst>
        <pc:spChg chg="mod">
          <ac:chgData name="Toms Siñel" userId="48c17247-ce76-4057-91e9-ecf0d49b4091" providerId="ADAL" clId="{54E5CC3D-64E9-4E7E-80C0-54AE743555D6}" dt="2023-01-13T06:11:20.801" v="130" actId="14100"/>
          <ac:spMkLst>
            <pc:docMk/>
            <pc:sldMk cId="2054651744" sldId="588"/>
            <ac:spMk id="21" creationId="{042D9E7B-D1BB-4A59-8D12-11E6C2FA55AC}"/>
          </ac:spMkLst>
        </pc:spChg>
      </pc:sldChg>
      <pc:sldChg chg="modSp mod">
        <pc:chgData name="Toms Siñel" userId="48c17247-ce76-4057-91e9-ecf0d49b4091" providerId="ADAL" clId="{54E5CC3D-64E9-4E7E-80C0-54AE743555D6}" dt="2023-01-13T06:51:38.687" v="275" actId="1076"/>
        <pc:sldMkLst>
          <pc:docMk/>
          <pc:sldMk cId="3747594541" sldId="589"/>
        </pc:sldMkLst>
        <pc:spChg chg="mod">
          <ac:chgData name="Toms Siñel" userId="48c17247-ce76-4057-91e9-ecf0d49b4091" providerId="ADAL" clId="{54E5CC3D-64E9-4E7E-80C0-54AE743555D6}" dt="2023-01-13T06:51:23.849" v="270" actId="14100"/>
          <ac:spMkLst>
            <pc:docMk/>
            <pc:sldMk cId="3747594541" sldId="589"/>
            <ac:spMk id="7" creationId="{7AD479D0-82ED-41F5-A704-621A18192201}"/>
          </ac:spMkLst>
        </pc:spChg>
        <pc:picChg chg="mod modCrop">
          <ac:chgData name="Toms Siñel" userId="48c17247-ce76-4057-91e9-ecf0d49b4091" providerId="ADAL" clId="{54E5CC3D-64E9-4E7E-80C0-54AE743555D6}" dt="2023-01-13T06:51:38.687" v="275" actId="1076"/>
          <ac:picMkLst>
            <pc:docMk/>
            <pc:sldMk cId="3747594541" sldId="589"/>
            <ac:picMk id="10" creationId="{07D6AF44-1B4D-2B7B-FE8A-4A18847FCF46}"/>
          </ac:picMkLst>
        </pc:picChg>
      </pc:sldChg>
      <pc:sldChg chg="modSp mod">
        <pc:chgData name="Toms Siñel" userId="48c17247-ce76-4057-91e9-ecf0d49b4091" providerId="ADAL" clId="{54E5CC3D-64E9-4E7E-80C0-54AE743555D6}" dt="2023-01-13T07:39:55.150" v="412" actId="12385"/>
        <pc:sldMkLst>
          <pc:docMk/>
          <pc:sldMk cId="839291753" sldId="908"/>
        </pc:sldMkLst>
        <pc:graphicFrameChg chg="mod modGraphic">
          <ac:chgData name="Toms Siñel" userId="48c17247-ce76-4057-91e9-ecf0d49b4091" providerId="ADAL" clId="{54E5CC3D-64E9-4E7E-80C0-54AE743555D6}" dt="2023-01-13T07:39:55.150" v="412" actId="12385"/>
          <ac:graphicFrameMkLst>
            <pc:docMk/>
            <pc:sldMk cId="839291753" sldId="908"/>
            <ac:graphicFrameMk id="2" creationId="{00000000-0000-0000-0000-000000000000}"/>
          </ac:graphicFrameMkLst>
        </pc:graphicFrameChg>
      </pc:sldChg>
      <pc:sldChg chg="modSp mod">
        <pc:chgData name="Toms Siñel" userId="48c17247-ce76-4057-91e9-ecf0d49b4091" providerId="ADAL" clId="{54E5CC3D-64E9-4E7E-80C0-54AE743555D6}" dt="2023-01-13T06:23:42.298" v="164" actId="14100"/>
        <pc:sldMkLst>
          <pc:docMk/>
          <pc:sldMk cId="742996708" sldId="942"/>
        </pc:sldMkLst>
        <pc:spChg chg="mod">
          <ac:chgData name="Toms Siñel" userId="48c17247-ce76-4057-91e9-ecf0d49b4091" providerId="ADAL" clId="{54E5CC3D-64E9-4E7E-80C0-54AE743555D6}" dt="2023-01-13T06:23:42.298" v="164" actId="14100"/>
          <ac:spMkLst>
            <pc:docMk/>
            <pc:sldMk cId="742996708" sldId="942"/>
            <ac:spMk id="21" creationId="{042D9E7B-D1BB-4A59-8D12-11E6C2FA55AC}"/>
          </ac:spMkLst>
        </pc:spChg>
        <pc:graphicFrameChg chg="mod">
          <ac:chgData name="Toms Siñel" userId="48c17247-ce76-4057-91e9-ecf0d49b4091" providerId="ADAL" clId="{54E5CC3D-64E9-4E7E-80C0-54AE743555D6}" dt="2023-01-13T06:23:30.892" v="163"/>
          <ac:graphicFrameMkLst>
            <pc:docMk/>
            <pc:sldMk cId="742996708" sldId="942"/>
            <ac:graphicFrameMk id="6" creationId="{00000000-0000-0000-0000-000000000000}"/>
          </ac:graphicFrameMkLst>
        </pc:graphicFrameChg>
      </pc:sldChg>
      <pc:sldChg chg="modSp mod">
        <pc:chgData name="Toms Siñel" userId="48c17247-ce76-4057-91e9-ecf0d49b4091" providerId="ADAL" clId="{54E5CC3D-64E9-4E7E-80C0-54AE743555D6}" dt="2023-01-13T06:25:14.673" v="175" actId="14100"/>
        <pc:sldMkLst>
          <pc:docMk/>
          <pc:sldMk cId="3078757272" sldId="943"/>
        </pc:sldMkLst>
        <pc:spChg chg="mod">
          <ac:chgData name="Toms Siñel" userId="48c17247-ce76-4057-91e9-ecf0d49b4091" providerId="ADAL" clId="{54E5CC3D-64E9-4E7E-80C0-54AE743555D6}" dt="2023-01-13T06:25:14.673" v="175" actId="14100"/>
          <ac:spMkLst>
            <pc:docMk/>
            <pc:sldMk cId="3078757272" sldId="943"/>
            <ac:spMk id="21" creationId="{042D9E7B-D1BB-4A59-8D12-11E6C2FA55AC}"/>
          </ac:spMkLst>
        </pc:spChg>
      </pc:sldChg>
      <pc:sldChg chg="modSp mod">
        <pc:chgData name="Toms Siñel" userId="48c17247-ce76-4057-91e9-ecf0d49b4091" providerId="ADAL" clId="{54E5CC3D-64E9-4E7E-80C0-54AE743555D6}" dt="2023-01-13T06:23:58.866" v="170" actId="20577"/>
        <pc:sldMkLst>
          <pc:docMk/>
          <pc:sldMk cId="2236483325" sldId="944"/>
        </pc:sldMkLst>
        <pc:spChg chg="mod">
          <ac:chgData name="Toms Siñel" userId="48c17247-ce76-4057-91e9-ecf0d49b4091" providerId="ADAL" clId="{54E5CC3D-64E9-4E7E-80C0-54AE743555D6}" dt="2023-01-13T06:23:54.149" v="166" actId="14100"/>
          <ac:spMkLst>
            <pc:docMk/>
            <pc:sldMk cId="2236483325" sldId="944"/>
            <ac:spMk id="21" creationId="{042D9E7B-D1BB-4A59-8D12-11E6C2FA55AC}"/>
          </ac:spMkLst>
        </pc:spChg>
        <pc:graphicFrameChg chg="mod">
          <ac:chgData name="Toms Siñel" userId="48c17247-ce76-4057-91e9-ecf0d49b4091" providerId="ADAL" clId="{54E5CC3D-64E9-4E7E-80C0-54AE743555D6}" dt="2023-01-13T06:23:58.866" v="170" actId="20577"/>
          <ac:graphicFrameMkLst>
            <pc:docMk/>
            <pc:sldMk cId="2236483325" sldId="944"/>
            <ac:graphicFrameMk id="8" creationId="{00000000-0000-0000-0000-000000000000}"/>
          </ac:graphicFrameMkLst>
        </pc:graphicFrameChg>
      </pc:sldChg>
      <pc:sldChg chg="modSp mod">
        <pc:chgData name="Toms Siñel" userId="48c17247-ce76-4057-91e9-ecf0d49b4091" providerId="ADAL" clId="{54E5CC3D-64E9-4E7E-80C0-54AE743555D6}" dt="2023-01-13T06:23:47.460" v="165" actId="14100"/>
        <pc:sldMkLst>
          <pc:docMk/>
          <pc:sldMk cId="3601798094" sldId="947"/>
        </pc:sldMkLst>
        <pc:spChg chg="mod">
          <ac:chgData name="Toms Siñel" userId="48c17247-ce76-4057-91e9-ecf0d49b4091" providerId="ADAL" clId="{54E5CC3D-64E9-4E7E-80C0-54AE743555D6}" dt="2023-01-13T06:23:47.460" v="165" actId="14100"/>
          <ac:spMkLst>
            <pc:docMk/>
            <pc:sldMk cId="3601798094" sldId="947"/>
            <ac:spMk id="21" creationId="{042D9E7B-D1BB-4A59-8D12-11E6C2FA55AC}"/>
          </ac:spMkLst>
        </pc:spChg>
      </pc:sldChg>
      <pc:sldChg chg="modSp mod">
        <pc:chgData name="Toms Siñel" userId="48c17247-ce76-4057-91e9-ecf0d49b4091" providerId="ADAL" clId="{54E5CC3D-64E9-4E7E-80C0-54AE743555D6}" dt="2023-01-13T05:44:22.511" v="6" actId="14100"/>
        <pc:sldMkLst>
          <pc:docMk/>
          <pc:sldMk cId="2444842110" sldId="1012"/>
        </pc:sldMkLst>
        <pc:spChg chg="mod">
          <ac:chgData name="Toms Siñel" userId="48c17247-ce76-4057-91e9-ecf0d49b4091" providerId="ADAL" clId="{54E5CC3D-64E9-4E7E-80C0-54AE743555D6}" dt="2023-01-13T05:44:22.511" v="6" actId="14100"/>
          <ac:spMkLst>
            <pc:docMk/>
            <pc:sldMk cId="2444842110" sldId="1012"/>
            <ac:spMk id="10" creationId="{042D9E7B-D1BB-4A59-8D12-11E6C2FA55AC}"/>
          </ac:spMkLst>
        </pc:spChg>
      </pc:sldChg>
      <pc:sldChg chg="modSp mod">
        <pc:chgData name="Toms Siñel" userId="48c17247-ce76-4057-91e9-ecf0d49b4091" providerId="ADAL" clId="{54E5CC3D-64E9-4E7E-80C0-54AE743555D6}" dt="2023-01-13T05:50:30.121" v="57" actId="14100"/>
        <pc:sldMkLst>
          <pc:docMk/>
          <pc:sldMk cId="4202846162" sldId="1013"/>
        </pc:sldMkLst>
        <pc:spChg chg="mod">
          <ac:chgData name="Toms Siñel" userId="48c17247-ce76-4057-91e9-ecf0d49b4091" providerId="ADAL" clId="{54E5CC3D-64E9-4E7E-80C0-54AE743555D6}" dt="2023-01-13T05:50:08.364" v="51" actId="14100"/>
          <ac:spMkLst>
            <pc:docMk/>
            <pc:sldMk cId="4202846162" sldId="1013"/>
            <ac:spMk id="10" creationId="{042D9E7B-D1BB-4A59-8D12-11E6C2FA55AC}"/>
          </ac:spMkLst>
        </pc:spChg>
        <pc:graphicFrameChg chg="mod modGraphic">
          <ac:chgData name="Toms Siñel" userId="48c17247-ce76-4057-91e9-ecf0d49b4091" providerId="ADAL" clId="{54E5CC3D-64E9-4E7E-80C0-54AE743555D6}" dt="2023-01-13T05:50:30.121" v="57" actId="14100"/>
          <ac:graphicFrameMkLst>
            <pc:docMk/>
            <pc:sldMk cId="4202846162" sldId="1013"/>
            <ac:graphicFrameMk id="3" creationId="{90217492-82C0-C5D9-0740-727ED1DD95C8}"/>
          </ac:graphicFrameMkLst>
        </pc:graphicFrameChg>
      </pc:sldChg>
      <pc:sldChg chg="addSp delSp modSp mod">
        <pc:chgData name="Toms Siñel" userId="48c17247-ce76-4057-91e9-ecf0d49b4091" providerId="ADAL" clId="{54E5CC3D-64E9-4E7E-80C0-54AE743555D6}" dt="2023-01-13T06:00:17.318" v="107" actId="14826"/>
        <pc:sldMkLst>
          <pc:docMk/>
          <pc:sldMk cId="890911486" sldId="1014"/>
        </pc:sldMkLst>
        <pc:spChg chg="mod">
          <ac:chgData name="Toms Siñel" userId="48c17247-ce76-4057-91e9-ecf0d49b4091" providerId="ADAL" clId="{54E5CC3D-64E9-4E7E-80C0-54AE743555D6}" dt="2023-01-13T05:57:48.634" v="97" actId="14100"/>
          <ac:spMkLst>
            <pc:docMk/>
            <pc:sldMk cId="890911486" sldId="1014"/>
            <ac:spMk id="5" creationId="{7AD479D0-82ED-41F5-A704-621A18192201}"/>
          </ac:spMkLst>
        </pc:spChg>
        <pc:spChg chg="add mod ord">
          <ac:chgData name="Toms Siñel" userId="48c17247-ce76-4057-91e9-ecf0d49b4091" providerId="ADAL" clId="{54E5CC3D-64E9-4E7E-80C0-54AE743555D6}" dt="2023-01-13T05:58:20.351" v="99" actId="167"/>
          <ac:spMkLst>
            <pc:docMk/>
            <pc:sldMk cId="890911486" sldId="1014"/>
            <ac:spMk id="7" creationId="{2BB89299-3971-6FD4-77E6-4D94B46AD729}"/>
          </ac:spMkLst>
        </pc:spChg>
        <pc:picChg chg="del">
          <ac:chgData name="Toms Siñel" userId="48c17247-ce76-4057-91e9-ecf0d49b4091" providerId="ADAL" clId="{54E5CC3D-64E9-4E7E-80C0-54AE743555D6}" dt="2023-01-13T05:58:22.776" v="100" actId="478"/>
          <ac:picMkLst>
            <pc:docMk/>
            <pc:sldMk cId="890911486" sldId="1014"/>
            <ac:picMk id="3" creationId="{00000000-0000-0000-0000-000000000000}"/>
          </ac:picMkLst>
        </pc:picChg>
        <pc:picChg chg="del">
          <ac:chgData name="Toms Siñel" userId="48c17247-ce76-4057-91e9-ecf0d49b4091" providerId="ADAL" clId="{54E5CC3D-64E9-4E7E-80C0-54AE743555D6}" dt="2023-01-13T05:59:20.229" v="106" actId="478"/>
          <ac:picMkLst>
            <pc:docMk/>
            <pc:sldMk cId="890911486" sldId="1014"/>
            <ac:picMk id="4" creationId="{D71A6C9B-E982-4ED2-B32D-A345B6FD822D}"/>
          </ac:picMkLst>
        </pc:picChg>
        <pc:picChg chg="add mod ord modCrop">
          <ac:chgData name="Toms Siñel" userId="48c17247-ce76-4057-91e9-ecf0d49b4091" providerId="ADAL" clId="{54E5CC3D-64E9-4E7E-80C0-54AE743555D6}" dt="2023-01-13T06:00:17.318" v="107" actId="14826"/>
          <ac:picMkLst>
            <pc:docMk/>
            <pc:sldMk cId="890911486" sldId="1014"/>
            <ac:picMk id="9" creationId="{5946C669-E54F-C24C-5491-FE73237A5D70}"/>
          </ac:picMkLst>
        </pc:picChg>
      </pc:sldChg>
      <pc:sldChg chg="modSp mod">
        <pc:chgData name="Toms Siñel" userId="48c17247-ce76-4057-91e9-ecf0d49b4091" providerId="ADAL" clId="{54E5CC3D-64E9-4E7E-80C0-54AE743555D6}" dt="2023-01-13T06:50:13.545" v="266" actId="14100"/>
        <pc:sldMkLst>
          <pc:docMk/>
          <pc:sldMk cId="3578626569" sldId="1015"/>
        </pc:sldMkLst>
        <pc:spChg chg="mod">
          <ac:chgData name="Toms Siñel" userId="48c17247-ce76-4057-91e9-ecf0d49b4091" providerId="ADAL" clId="{54E5CC3D-64E9-4E7E-80C0-54AE743555D6}" dt="2023-01-13T06:50:13.545" v="266" actId="14100"/>
          <ac:spMkLst>
            <pc:docMk/>
            <pc:sldMk cId="3578626569" sldId="1015"/>
            <ac:spMk id="5" creationId="{7AD479D0-82ED-41F5-A704-621A18192201}"/>
          </ac:spMkLst>
        </pc:spChg>
        <pc:picChg chg="mod">
          <ac:chgData name="Toms Siñel" userId="48c17247-ce76-4057-91e9-ecf0d49b4091" providerId="ADAL" clId="{54E5CC3D-64E9-4E7E-80C0-54AE743555D6}" dt="2023-01-13T06:50:05.741" v="265" actId="14100"/>
          <ac:picMkLst>
            <pc:docMk/>
            <pc:sldMk cId="3578626569" sldId="1015"/>
            <ac:picMk id="7" creationId="{00000000-0000-0000-0000-000000000000}"/>
          </ac:picMkLst>
        </pc:picChg>
      </pc:sldChg>
      <pc:sldChg chg="modSp mod">
        <pc:chgData name="Toms Siñel" userId="48c17247-ce76-4057-91e9-ecf0d49b4091" providerId="ADAL" clId="{54E5CC3D-64E9-4E7E-80C0-54AE743555D6}" dt="2023-01-13T06:27:14.870" v="183" actId="12385"/>
        <pc:sldMkLst>
          <pc:docMk/>
          <pc:sldMk cId="3343951216" sldId="1018"/>
        </pc:sldMkLst>
        <pc:spChg chg="mod">
          <ac:chgData name="Toms Siñel" userId="48c17247-ce76-4057-91e9-ecf0d49b4091" providerId="ADAL" clId="{54E5CC3D-64E9-4E7E-80C0-54AE743555D6}" dt="2023-01-13T06:10:54.268" v="123" actId="14100"/>
          <ac:spMkLst>
            <pc:docMk/>
            <pc:sldMk cId="3343951216" sldId="1018"/>
            <ac:spMk id="21" creationId="{042D9E7B-D1BB-4A59-8D12-11E6C2FA55AC}"/>
          </ac:spMkLst>
        </pc:spChg>
        <pc:graphicFrameChg chg="mod modGraphic">
          <ac:chgData name="Toms Siñel" userId="48c17247-ce76-4057-91e9-ecf0d49b4091" providerId="ADAL" clId="{54E5CC3D-64E9-4E7E-80C0-54AE743555D6}" dt="2023-01-13T06:27:14.870" v="183" actId="12385"/>
          <ac:graphicFrameMkLst>
            <pc:docMk/>
            <pc:sldMk cId="3343951216" sldId="1018"/>
            <ac:graphicFrameMk id="2" creationId="{00000000-0000-0000-0000-000000000000}"/>
          </ac:graphicFrameMkLst>
        </pc:graphicFrameChg>
      </pc:sldChg>
      <pc:sldChg chg="modSp mod">
        <pc:chgData name="Toms Siñel" userId="48c17247-ce76-4057-91e9-ecf0d49b4091" providerId="ADAL" clId="{54E5CC3D-64E9-4E7E-80C0-54AE743555D6}" dt="2023-01-13T06:12:41.501" v="134" actId="14100"/>
        <pc:sldMkLst>
          <pc:docMk/>
          <pc:sldMk cId="3049676492" sldId="1052"/>
        </pc:sldMkLst>
        <pc:spChg chg="mod">
          <ac:chgData name="Toms Siñel" userId="48c17247-ce76-4057-91e9-ecf0d49b4091" providerId="ADAL" clId="{54E5CC3D-64E9-4E7E-80C0-54AE743555D6}" dt="2023-01-13T06:12:41.501" v="134" actId="14100"/>
          <ac:spMkLst>
            <pc:docMk/>
            <pc:sldMk cId="3049676492" sldId="1052"/>
            <ac:spMk id="21" creationId="{042D9E7B-D1BB-4A59-8D12-11E6C2FA55AC}"/>
          </ac:spMkLst>
        </pc:spChg>
      </pc:sldChg>
      <pc:sldChg chg="modSp mod">
        <pc:chgData name="Toms Siñel" userId="48c17247-ce76-4057-91e9-ecf0d49b4091" providerId="ADAL" clId="{54E5CC3D-64E9-4E7E-80C0-54AE743555D6}" dt="2023-01-13T06:13:14.357" v="138" actId="14100"/>
        <pc:sldMkLst>
          <pc:docMk/>
          <pc:sldMk cId="58197369" sldId="1053"/>
        </pc:sldMkLst>
        <pc:spChg chg="mod">
          <ac:chgData name="Toms Siñel" userId="48c17247-ce76-4057-91e9-ecf0d49b4091" providerId="ADAL" clId="{54E5CC3D-64E9-4E7E-80C0-54AE743555D6}" dt="2023-01-13T06:13:14.357" v="138" actId="14100"/>
          <ac:spMkLst>
            <pc:docMk/>
            <pc:sldMk cId="58197369" sldId="1053"/>
            <ac:spMk id="21" creationId="{042D9E7B-D1BB-4A59-8D12-11E6C2FA55AC}"/>
          </ac:spMkLst>
        </pc:spChg>
      </pc:sldChg>
      <pc:sldChg chg="modSp mod">
        <pc:chgData name="Toms Siñel" userId="48c17247-ce76-4057-91e9-ecf0d49b4091" providerId="ADAL" clId="{54E5CC3D-64E9-4E7E-80C0-54AE743555D6}" dt="2023-01-13T06:11:45.379" v="131" actId="14100"/>
        <pc:sldMkLst>
          <pc:docMk/>
          <pc:sldMk cId="1901456093" sldId="1055"/>
        </pc:sldMkLst>
        <pc:spChg chg="mod">
          <ac:chgData name="Toms Siñel" userId="48c17247-ce76-4057-91e9-ecf0d49b4091" providerId="ADAL" clId="{54E5CC3D-64E9-4E7E-80C0-54AE743555D6}" dt="2023-01-13T06:11:45.379" v="131" actId="14100"/>
          <ac:spMkLst>
            <pc:docMk/>
            <pc:sldMk cId="1901456093" sldId="1055"/>
            <ac:spMk id="21" creationId="{042D9E7B-D1BB-4A59-8D12-11E6C2FA55AC}"/>
          </ac:spMkLst>
        </pc:spChg>
      </pc:sldChg>
      <pc:sldChg chg="modSp mod">
        <pc:chgData name="Toms Siñel" userId="48c17247-ce76-4057-91e9-ecf0d49b4091" providerId="ADAL" clId="{54E5CC3D-64E9-4E7E-80C0-54AE743555D6}" dt="2023-01-13T06:57:08.742" v="362" actId="14100"/>
        <pc:sldMkLst>
          <pc:docMk/>
          <pc:sldMk cId="145331251" sldId="1057"/>
        </pc:sldMkLst>
        <pc:graphicFrameChg chg="mod">
          <ac:chgData name="Toms Siñel" userId="48c17247-ce76-4057-91e9-ecf0d49b4091" providerId="ADAL" clId="{54E5CC3D-64E9-4E7E-80C0-54AE743555D6}" dt="2023-01-13T06:57:08.742" v="362" actId="14100"/>
          <ac:graphicFrameMkLst>
            <pc:docMk/>
            <pc:sldMk cId="145331251" sldId="1057"/>
            <ac:graphicFrameMk id="6" creationId="{00000000-0000-0000-0000-000000000000}"/>
          </ac:graphicFrameMkLst>
        </pc:graphicFrameChg>
      </pc:sldChg>
      <pc:sldChg chg="addSp delSp modSp mod">
        <pc:chgData name="Toms Siñel" userId="48c17247-ce76-4057-91e9-ecf0d49b4091" providerId="ADAL" clId="{54E5CC3D-64E9-4E7E-80C0-54AE743555D6}" dt="2023-01-13T06:54:23.196" v="284" actId="1076"/>
        <pc:sldMkLst>
          <pc:docMk/>
          <pc:sldMk cId="1307982404" sldId="1062"/>
        </pc:sldMkLst>
        <pc:picChg chg="del">
          <ac:chgData name="Toms Siñel" userId="48c17247-ce76-4057-91e9-ecf0d49b4091" providerId="ADAL" clId="{54E5CC3D-64E9-4E7E-80C0-54AE743555D6}" dt="2023-01-13T06:54:19.767" v="281" actId="478"/>
          <ac:picMkLst>
            <pc:docMk/>
            <pc:sldMk cId="1307982404" sldId="1062"/>
            <ac:picMk id="3" creationId="{00000000-0000-0000-0000-000000000000}"/>
          </ac:picMkLst>
        </pc:picChg>
        <pc:picChg chg="add mod">
          <ac:chgData name="Toms Siñel" userId="48c17247-ce76-4057-91e9-ecf0d49b4091" providerId="ADAL" clId="{54E5CC3D-64E9-4E7E-80C0-54AE743555D6}" dt="2023-01-13T06:54:23.196" v="284" actId="1076"/>
          <ac:picMkLst>
            <pc:docMk/>
            <pc:sldMk cId="1307982404" sldId="1062"/>
            <ac:picMk id="5" creationId="{E7DD221C-5A59-345B-7EC0-14F29EEF3DCA}"/>
          </ac:picMkLst>
        </pc:picChg>
      </pc:sldChg>
      <pc:sldChg chg="modSp mod">
        <pc:chgData name="Toms Siñel" userId="48c17247-ce76-4057-91e9-ecf0d49b4091" providerId="ADAL" clId="{54E5CC3D-64E9-4E7E-80C0-54AE743555D6}" dt="2023-01-13T06:27:25.527" v="185" actId="12385"/>
        <pc:sldMkLst>
          <pc:docMk/>
          <pc:sldMk cId="24495823" sldId="1063"/>
        </pc:sldMkLst>
        <pc:graphicFrameChg chg="modGraphic">
          <ac:chgData name="Toms Siñel" userId="48c17247-ce76-4057-91e9-ecf0d49b4091" providerId="ADAL" clId="{54E5CC3D-64E9-4E7E-80C0-54AE743555D6}" dt="2023-01-13T06:27:25.527" v="185" actId="12385"/>
          <ac:graphicFrameMkLst>
            <pc:docMk/>
            <pc:sldMk cId="24495823" sldId="1063"/>
            <ac:graphicFrameMk id="2" creationId="{00000000-0000-0000-0000-000000000000}"/>
          </ac:graphicFrameMkLst>
        </pc:graphicFrameChg>
      </pc:sldChg>
      <pc:sldChg chg="modSp mod">
        <pc:chgData name="Toms Siñel" userId="48c17247-ce76-4057-91e9-ecf0d49b4091" providerId="ADAL" clId="{54E5CC3D-64E9-4E7E-80C0-54AE743555D6}" dt="2023-01-13T06:12:22.143" v="132" actId="14100"/>
        <pc:sldMkLst>
          <pc:docMk/>
          <pc:sldMk cId="4228951069" sldId="1064"/>
        </pc:sldMkLst>
        <pc:spChg chg="mod">
          <ac:chgData name="Toms Siñel" userId="48c17247-ce76-4057-91e9-ecf0d49b4091" providerId="ADAL" clId="{54E5CC3D-64E9-4E7E-80C0-54AE743555D6}" dt="2023-01-13T06:12:22.143" v="132" actId="14100"/>
          <ac:spMkLst>
            <pc:docMk/>
            <pc:sldMk cId="4228951069" sldId="1064"/>
            <ac:spMk id="7" creationId="{7AD479D0-82ED-41F5-A704-621A18192201}"/>
          </ac:spMkLst>
        </pc:spChg>
      </pc:sldChg>
      <pc:sldChg chg="modSp mod">
        <pc:chgData name="Toms Siñel" userId="48c17247-ce76-4057-91e9-ecf0d49b4091" providerId="ADAL" clId="{54E5CC3D-64E9-4E7E-80C0-54AE743555D6}" dt="2023-01-13T06:12:53.786" v="135" actId="14100"/>
        <pc:sldMkLst>
          <pc:docMk/>
          <pc:sldMk cId="3736642281" sldId="1065"/>
        </pc:sldMkLst>
        <pc:spChg chg="mod">
          <ac:chgData name="Toms Siñel" userId="48c17247-ce76-4057-91e9-ecf0d49b4091" providerId="ADAL" clId="{54E5CC3D-64E9-4E7E-80C0-54AE743555D6}" dt="2023-01-13T06:12:53.786" v="135" actId="14100"/>
          <ac:spMkLst>
            <pc:docMk/>
            <pc:sldMk cId="3736642281" sldId="1065"/>
            <ac:spMk id="7" creationId="{7AD479D0-82ED-41F5-A704-621A18192201}"/>
          </ac:spMkLst>
        </pc:spChg>
      </pc:sldChg>
      <pc:sldChg chg="modSp mod">
        <pc:chgData name="Toms Siñel" userId="48c17247-ce76-4057-91e9-ecf0d49b4091" providerId="ADAL" clId="{54E5CC3D-64E9-4E7E-80C0-54AE743555D6}" dt="2023-01-13T06:13:10.047" v="137"/>
        <pc:sldMkLst>
          <pc:docMk/>
          <pc:sldMk cId="1365498940" sldId="1066"/>
        </pc:sldMkLst>
        <pc:spChg chg="mod">
          <ac:chgData name="Toms Siñel" userId="48c17247-ce76-4057-91e9-ecf0d49b4091" providerId="ADAL" clId="{54E5CC3D-64E9-4E7E-80C0-54AE743555D6}" dt="2023-01-13T06:12:59.275" v="136" actId="14100"/>
          <ac:spMkLst>
            <pc:docMk/>
            <pc:sldMk cId="1365498940" sldId="1066"/>
            <ac:spMk id="21" creationId="{042D9E7B-D1BB-4A59-8D12-11E6C2FA55AC}"/>
          </ac:spMkLst>
        </pc:spChg>
        <pc:graphicFrameChg chg="mod">
          <ac:chgData name="Toms Siñel" userId="48c17247-ce76-4057-91e9-ecf0d49b4091" providerId="ADAL" clId="{54E5CC3D-64E9-4E7E-80C0-54AE743555D6}" dt="2023-01-13T06:13:10.047" v="137"/>
          <ac:graphicFrameMkLst>
            <pc:docMk/>
            <pc:sldMk cId="1365498940" sldId="1066"/>
            <ac:graphicFrameMk id="6" creationId="{00000000-0000-0000-0000-000000000000}"/>
          </ac:graphicFrameMkLst>
        </pc:graphicFrameChg>
      </pc:sldChg>
      <pc:sldChg chg="delSp modSp mod">
        <pc:chgData name="Toms Siñel" userId="48c17247-ce76-4057-91e9-ecf0d49b4091" providerId="ADAL" clId="{54E5CC3D-64E9-4E7E-80C0-54AE743555D6}" dt="2023-01-13T06:59:12.599" v="377" actId="14100"/>
        <pc:sldMkLst>
          <pc:docMk/>
          <pc:sldMk cId="426286384" sldId="1068"/>
        </pc:sldMkLst>
        <pc:spChg chg="mod">
          <ac:chgData name="Toms Siñel" userId="48c17247-ce76-4057-91e9-ecf0d49b4091" providerId="ADAL" clId="{54E5CC3D-64E9-4E7E-80C0-54AE743555D6}" dt="2023-01-13T06:59:12.599" v="377" actId="14100"/>
          <ac:spMkLst>
            <pc:docMk/>
            <pc:sldMk cId="426286384" sldId="1068"/>
            <ac:spMk id="7" creationId="{7AD479D0-82ED-41F5-A704-621A18192201}"/>
          </ac:spMkLst>
        </pc:spChg>
        <pc:picChg chg="del">
          <ac:chgData name="Toms Siñel" userId="48c17247-ce76-4057-91e9-ecf0d49b4091" providerId="ADAL" clId="{54E5CC3D-64E9-4E7E-80C0-54AE743555D6}" dt="2023-01-13T06:59:06.253" v="376" actId="478"/>
          <ac:picMkLst>
            <pc:docMk/>
            <pc:sldMk cId="426286384" sldId="1068"/>
            <ac:picMk id="5" creationId="{00000000-0000-0000-0000-000000000000}"/>
          </ac:picMkLst>
        </pc:picChg>
      </pc:sldChg>
      <pc:sldChg chg="modSp mod">
        <pc:chgData name="Toms Siñel" userId="48c17247-ce76-4057-91e9-ecf0d49b4091" providerId="ADAL" clId="{54E5CC3D-64E9-4E7E-80C0-54AE743555D6}" dt="2023-01-13T06:13:21.771" v="140" actId="14100"/>
        <pc:sldMkLst>
          <pc:docMk/>
          <pc:sldMk cId="2663769418" sldId="1069"/>
        </pc:sldMkLst>
        <pc:spChg chg="mod">
          <ac:chgData name="Toms Siñel" userId="48c17247-ce76-4057-91e9-ecf0d49b4091" providerId="ADAL" clId="{54E5CC3D-64E9-4E7E-80C0-54AE743555D6}" dt="2023-01-13T06:13:21.771" v="140" actId="14100"/>
          <ac:spMkLst>
            <pc:docMk/>
            <pc:sldMk cId="2663769418" sldId="1069"/>
            <ac:spMk id="21" creationId="{042D9E7B-D1BB-4A59-8D12-11E6C2FA55AC}"/>
          </ac:spMkLst>
        </pc:spChg>
      </pc:sldChg>
      <pc:sldChg chg="modSp mod">
        <pc:chgData name="Toms Siñel" userId="48c17247-ce76-4057-91e9-ecf0d49b4091" providerId="ADAL" clId="{54E5CC3D-64E9-4E7E-80C0-54AE743555D6}" dt="2023-01-13T06:58:39.765" v="375" actId="20577"/>
        <pc:sldMkLst>
          <pc:docMk/>
          <pc:sldMk cId="1359599663" sldId="1070"/>
        </pc:sldMkLst>
        <pc:spChg chg="mod">
          <ac:chgData name="Toms Siñel" userId="48c17247-ce76-4057-91e9-ecf0d49b4091" providerId="ADAL" clId="{54E5CC3D-64E9-4E7E-80C0-54AE743555D6}" dt="2023-01-13T06:13:25.950" v="141" actId="14100"/>
          <ac:spMkLst>
            <pc:docMk/>
            <pc:sldMk cId="1359599663" sldId="1070"/>
            <ac:spMk id="21" creationId="{042D9E7B-D1BB-4A59-8D12-11E6C2FA55AC}"/>
          </ac:spMkLst>
        </pc:spChg>
        <pc:graphicFrameChg chg="modGraphic">
          <ac:chgData name="Toms Siñel" userId="48c17247-ce76-4057-91e9-ecf0d49b4091" providerId="ADAL" clId="{54E5CC3D-64E9-4E7E-80C0-54AE743555D6}" dt="2023-01-13T06:58:39.765" v="375" actId="20577"/>
          <ac:graphicFrameMkLst>
            <pc:docMk/>
            <pc:sldMk cId="1359599663" sldId="1070"/>
            <ac:graphicFrameMk id="6" creationId="{00000000-0000-0000-0000-000000000000}"/>
          </ac:graphicFrameMkLst>
        </pc:graphicFrameChg>
      </pc:sldChg>
      <pc:sldChg chg="modSp mod">
        <pc:chgData name="Toms Siñel" userId="48c17247-ce76-4057-91e9-ecf0d49b4091" providerId="ADAL" clId="{54E5CC3D-64E9-4E7E-80C0-54AE743555D6}" dt="2023-01-13T06:14:14.286" v="151" actId="14100"/>
        <pc:sldMkLst>
          <pc:docMk/>
          <pc:sldMk cId="491737700" sldId="1071"/>
        </pc:sldMkLst>
        <pc:spChg chg="mod">
          <ac:chgData name="Toms Siñel" userId="48c17247-ce76-4057-91e9-ecf0d49b4091" providerId="ADAL" clId="{54E5CC3D-64E9-4E7E-80C0-54AE743555D6}" dt="2023-01-13T06:14:14.286" v="151" actId="14100"/>
          <ac:spMkLst>
            <pc:docMk/>
            <pc:sldMk cId="491737700" sldId="1071"/>
            <ac:spMk id="7" creationId="{7AD479D0-82ED-41F5-A704-621A18192201}"/>
          </ac:spMkLst>
        </pc:spChg>
      </pc:sldChg>
      <pc:sldChg chg="addSp delSp modSp mod">
        <pc:chgData name="Toms Siñel" userId="48c17247-ce76-4057-91e9-ecf0d49b4091" providerId="ADAL" clId="{54E5CC3D-64E9-4E7E-80C0-54AE743555D6}" dt="2023-01-13T06:23:23.406" v="162" actId="1076"/>
        <pc:sldMkLst>
          <pc:docMk/>
          <pc:sldMk cId="1572098910" sldId="1072"/>
        </pc:sldMkLst>
        <pc:spChg chg="mod">
          <ac:chgData name="Toms Siñel" userId="48c17247-ce76-4057-91e9-ecf0d49b4091" providerId="ADAL" clId="{54E5CC3D-64E9-4E7E-80C0-54AE743555D6}" dt="2023-01-13T06:14:31.547" v="153" actId="14100"/>
          <ac:spMkLst>
            <pc:docMk/>
            <pc:sldMk cId="1572098910" sldId="1072"/>
            <ac:spMk id="6" creationId="{7AD479D0-82ED-41F5-A704-621A18192201}"/>
          </ac:spMkLst>
        </pc:spChg>
        <pc:picChg chg="del">
          <ac:chgData name="Toms Siñel" userId="48c17247-ce76-4057-91e9-ecf0d49b4091" providerId="ADAL" clId="{54E5CC3D-64E9-4E7E-80C0-54AE743555D6}" dt="2023-01-13T06:22:27.033" v="156" actId="478"/>
          <ac:picMkLst>
            <pc:docMk/>
            <pc:sldMk cId="1572098910" sldId="1072"/>
            <ac:picMk id="3" creationId="{00000000-0000-0000-0000-000000000000}"/>
          </ac:picMkLst>
        </pc:picChg>
        <pc:picChg chg="add del mod">
          <ac:chgData name="Toms Siñel" userId="48c17247-ce76-4057-91e9-ecf0d49b4091" providerId="ADAL" clId="{54E5CC3D-64E9-4E7E-80C0-54AE743555D6}" dt="2023-01-13T06:22:29.932" v="157" actId="478"/>
          <ac:picMkLst>
            <pc:docMk/>
            <pc:sldMk cId="1572098910" sldId="1072"/>
            <ac:picMk id="5" creationId="{BE52E41A-4FE8-BF75-ABEE-FC74E09F9B9C}"/>
          </ac:picMkLst>
        </pc:picChg>
        <pc:picChg chg="add mod">
          <ac:chgData name="Toms Siñel" userId="48c17247-ce76-4057-91e9-ecf0d49b4091" providerId="ADAL" clId="{54E5CC3D-64E9-4E7E-80C0-54AE743555D6}" dt="2023-01-13T06:23:23.406" v="162" actId="1076"/>
          <ac:picMkLst>
            <pc:docMk/>
            <pc:sldMk cId="1572098910" sldId="1072"/>
            <ac:picMk id="9" creationId="{E9CB50BF-D643-CC30-1B90-0AB29D7B44AF}"/>
          </ac:picMkLst>
        </pc:picChg>
      </pc:sldChg>
      <pc:sldChg chg="modSp mod">
        <pc:chgData name="Toms Siñel" userId="48c17247-ce76-4057-91e9-ecf0d49b4091" providerId="ADAL" clId="{54E5CC3D-64E9-4E7E-80C0-54AE743555D6}" dt="2023-01-13T06:14:25.638" v="152" actId="14100"/>
        <pc:sldMkLst>
          <pc:docMk/>
          <pc:sldMk cId="3801445938" sldId="1073"/>
        </pc:sldMkLst>
        <pc:spChg chg="mod">
          <ac:chgData name="Toms Siñel" userId="48c17247-ce76-4057-91e9-ecf0d49b4091" providerId="ADAL" clId="{54E5CC3D-64E9-4E7E-80C0-54AE743555D6}" dt="2023-01-13T06:14:25.638" v="152" actId="14100"/>
          <ac:spMkLst>
            <pc:docMk/>
            <pc:sldMk cId="3801445938" sldId="1073"/>
            <ac:spMk id="21" creationId="{042D9E7B-D1BB-4A59-8D12-11E6C2FA55AC}"/>
          </ac:spMkLst>
        </pc:spChg>
      </pc:sldChg>
      <pc:sldChg chg="addSp modSp mod">
        <pc:chgData name="Toms Siñel" userId="48c17247-ce76-4057-91e9-ecf0d49b4091" providerId="ADAL" clId="{54E5CC3D-64E9-4E7E-80C0-54AE743555D6}" dt="2023-01-13T07:11:41.654" v="388" actId="1076"/>
        <pc:sldMkLst>
          <pc:docMk/>
          <pc:sldMk cId="2431835214" sldId="1074"/>
        </pc:sldMkLst>
        <pc:spChg chg="mod">
          <ac:chgData name="Toms Siñel" userId="48c17247-ce76-4057-91e9-ecf0d49b4091" providerId="ADAL" clId="{54E5CC3D-64E9-4E7E-80C0-54AE743555D6}" dt="2023-01-13T06:59:20.960" v="378" actId="14100"/>
          <ac:spMkLst>
            <pc:docMk/>
            <pc:sldMk cId="2431835214" sldId="1074"/>
            <ac:spMk id="21" creationId="{042D9E7B-D1BB-4A59-8D12-11E6C2FA55AC}"/>
          </ac:spMkLst>
        </pc:spChg>
        <pc:picChg chg="add mod modCrop">
          <ac:chgData name="Toms Siñel" userId="48c17247-ce76-4057-91e9-ecf0d49b4091" providerId="ADAL" clId="{54E5CC3D-64E9-4E7E-80C0-54AE743555D6}" dt="2023-01-13T07:11:41.654" v="388" actId="1076"/>
          <ac:picMkLst>
            <pc:docMk/>
            <pc:sldMk cId="2431835214" sldId="1074"/>
            <ac:picMk id="3" creationId="{F374B782-8A7B-CAB0-7F67-0F6BB183844E}"/>
          </ac:picMkLst>
        </pc:picChg>
      </pc:sldChg>
      <pc:sldChg chg="addSp delSp modSp mod">
        <pc:chgData name="Toms Siñel" userId="48c17247-ce76-4057-91e9-ecf0d49b4091" providerId="ADAL" clId="{54E5CC3D-64E9-4E7E-80C0-54AE743555D6}" dt="2023-01-13T06:25:05.733" v="174" actId="1076"/>
        <pc:sldMkLst>
          <pc:docMk/>
          <pc:sldMk cId="4167870906" sldId="1075"/>
        </pc:sldMkLst>
        <pc:picChg chg="add mod">
          <ac:chgData name="Toms Siñel" userId="48c17247-ce76-4057-91e9-ecf0d49b4091" providerId="ADAL" clId="{54E5CC3D-64E9-4E7E-80C0-54AE743555D6}" dt="2023-01-13T06:25:05.733" v="174" actId="1076"/>
          <ac:picMkLst>
            <pc:docMk/>
            <pc:sldMk cId="4167870906" sldId="1075"/>
            <ac:picMk id="3" creationId="{9D741F0B-50B2-68B7-C56E-6BB9AC48F54C}"/>
          </ac:picMkLst>
        </pc:picChg>
        <pc:picChg chg="del">
          <ac:chgData name="Toms Siñel" userId="48c17247-ce76-4057-91e9-ecf0d49b4091" providerId="ADAL" clId="{54E5CC3D-64E9-4E7E-80C0-54AE743555D6}" dt="2023-01-13T06:24:28.706" v="171" actId="478"/>
          <ac:picMkLst>
            <pc:docMk/>
            <pc:sldMk cId="4167870906" sldId="1075"/>
            <ac:picMk id="5" creationId="{00000000-0000-0000-0000-000000000000}"/>
          </ac:picMkLst>
        </pc:picChg>
      </pc:sldChg>
      <pc:sldChg chg="addSp delSp modSp mod">
        <pc:chgData name="Toms Siñel" userId="48c17247-ce76-4057-91e9-ecf0d49b4091" providerId="ADAL" clId="{54E5CC3D-64E9-4E7E-80C0-54AE743555D6}" dt="2023-01-13T05:46:39.685" v="38" actId="20577"/>
        <pc:sldMkLst>
          <pc:docMk/>
          <pc:sldMk cId="1423470853" sldId="1092"/>
        </pc:sldMkLst>
        <pc:spChg chg="mod">
          <ac:chgData name="Toms Siñel" userId="48c17247-ce76-4057-91e9-ecf0d49b4091" providerId="ADAL" clId="{54E5CC3D-64E9-4E7E-80C0-54AE743555D6}" dt="2023-01-13T05:46:39.685" v="38" actId="20577"/>
          <ac:spMkLst>
            <pc:docMk/>
            <pc:sldMk cId="1423470853" sldId="1092"/>
            <ac:spMk id="6" creationId="{7AD479D0-82ED-41F5-A704-621A18192201}"/>
          </ac:spMkLst>
        </pc:spChg>
        <pc:picChg chg="add del">
          <ac:chgData name="Toms Siñel" userId="48c17247-ce76-4057-91e9-ecf0d49b4091" providerId="ADAL" clId="{54E5CC3D-64E9-4E7E-80C0-54AE743555D6}" dt="2023-01-13T05:45:40.357" v="20" actId="478"/>
          <ac:picMkLst>
            <pc:docMk/>
            <pc:sldMk cId="1423470853" sldId="1092"/>
            <ac:picMk id="3" creationId="{00000000-0000-0000-0000-000000000000}"/>
          </ac:picMkLst>
        </pc:picChg>
        <pc:picChg chg="add del mod">
          <ac:chgData name="Toms Siñel" userId="48c17247-ce76-4057-91e9-ecf0d49b4091" providerId="ADAL" clId="{54E5CC3D-64E9-4E7E-80C0-54AE743555D6}" dt="2023-01-13T05:45:43.781" v="25" actId="1076"/>
          <ac:picMkLst>
            <pc:docMk/>
            <pc:sldMk cId="1423470853" sldId="1092"/>
            <ac:picMk id="7" creationId="{45E8A0FD-7140-D98E-1EC4-76D51FE1C0A4}"/>
          </ac:picMkLst>
        </pc:picChg>
      </pc:sldChg>
      <pc:sldChg chg="modSp mod">
        <pc:chgData name="Toms Siñel" userId="48c17247-ce76-4057-91e9-ecf0d49b4091" providerId="ADAL" clId="{54E5CC3D-64E9-4E7E-80C0-54AE743555D6}" dt="2023-01-13T07:39:57.750" v="413" actId="12385"/>
        <pc:sldMkLst>
          <pc:docMk/>
          <pc:sldMk cId="2759947056" sldId="1093"/>
        </pc:sldMkLst>
        <pc:spChg chg="mod">
          <ac:chgData name="Toms Siñel" userId="48c17247-ce76-4057-91e9-ecf0d49b4091" providerId="ADAL" clId="{54E5CC3D-64E9-4E7E-80C0-54AE743555D6}" dt="2023-01-13T06:10:23.388" v="117" actId="14100"/>
          <ac:spMkLst>
            <pc:docMk/>
            <pc:sldMk cId="2759947056" sldId="1093"/>
            <ac:spMk id="21" creationId="{042D9E7B-D1BB-4A59-8D12-11E6C2FA55AC}"/>
          </ac:spMkLst>
        </pc:spChg>
        <pc:graphicFrameChg chg="mod modGraphic">
          <ac:chgData name="Toms Siñel" userId="48c17247-ce76-4057-91e9-ecf0d49b4091" providerId="ADAL" clId="{54E5CC3D-64E9-4E7E-80C0-54AE743555D6}" dt="2023-01-13T07:39:57.750" v="413" actId="12385"/>
          <ac:graphicFrameMkLst>
            <pc:docMk/>
            <pc:sldMk cId="2759947056" sldId="1093"/>
            <ac:graphicFrameMk id="2" creationId="{00000000-0000-0000-0000-000000000000}"/>
          </ac:graphicFrameMkLst>
        </pc:graphicFrameChg>
      </pc:sldChg>
      <pc:sldChg chg="modSp mod">
        <pc:chgData name="Toms Siñel" userId="48c17247-ce76-4057-91e9-ecf0d49b4091" providerId="ADAL" clId="{54E5CC3D-64E9-4E7E-80C0-54AE743555D6}" dt="2023-01-13T07:40:00.253" v="414" actId="12385"/>
        <pc:sldMkLst>
          <pc:docMk/>
          <pc:sldMk cId="1541398062" sldId="1094"/>
        </pc:sldMkLst>
        <pc:spChg chg="mod">
          <ac:chgData name="Toms Siñel" userId="48c17247-ce76-4057-91e9-ecf0d49b4091" providerId="ADAL" clId="{54E5CC3D-64E9-4E7E-80C0-54AE743555D6}" dt="2023-01-13T06:10:35.411" v="119" actId="14100"/>
          <ac:spMkLst>
            <pc:docMk/>
            <pc:sldMk cId="1541398062" sldId="1094"/>
            <ac:spMk id="21" creationId="{042D9E7B-D1BB-4A59-8D12-11E6C2FA55AC}"/>
          </ac:spMkLst>
        </pc:spChg>
        <pc:graphicFrameChg chg="mod modGraphic">
          <ac:chgData name="Toms Siñel" userId="48c17247-ce76-4057-91e9-ecf0d49b4091" providerId="ADAL" clId="{54E5CC3D-64E9-4E7E-80C0-54AE743555D6}" dt="2023-01-13T07:40:00.253" v="414" actId="12385"/>
          <ac:graphicFrameMkLst>
            <pc:docMk/>
            <pc:sldMk cId="1541398062" sldId="1094"/>
            <ac:graphicFrameMk id="2" creationId="{00000000-0000-0000-0000-000000000000}"/>
          </ac:graphicFrameMkLst>
        </pc:graphicFrameChg>
      </pc:sldChg>
      <pc:sldChg chg="modSp mod">
        <pc:chgData name="Toms Siñel" userId="48c17247-ce76-4057-91e9-ecf0d49b4091" providerId="ADAL" clId="{54E5CC3D-64E9-4E7E-80C0-54AE743555D6}" dt="2023-01-13T07:40:02.325" v="415" actId="12385"/>
        <pc:sldMkLst>
          <pc:docMk/>
          <pc:sldMk cId="1254940155" sldId="1095"/>
        </pc:sldMkLst>
        <pc:spChg chg="mod">
          <ac:chgData name="Toms Siñel" userId="48c17247-ce76-4057-91e9-ecf0d49b4091" providerId="ADAL" clId="{54E5CC3D-64E9-4E7E-80C0-54AE743555D6}" dt="2023-01-13T06:10:43.066" v="121" actId="14100"/>
          <ac:spMkLst>
            <pc:docMk/>
            <pc:sldMk cId="1254940155" sldId="1095"/>
            <ac:spMk id="21" creationId="{042D9E7B-D1BB-4A59-8D12-11E6C2FA55AC}"/>
          </ac:spMkLst>
        </pc:spChg>
        <pc:graphicFrameChg chg="mod modGraphic">
          <ac:chgData name="Toms Siñel" userId="48c17247-ce76-4057-91e9-ecf0d49b4091" providerId="ADAL" clId="{54E5CC3D-64E9-4E7E-80C0-54AE743555D6}" dt="2023-01-13T07:40:02.325" v="415" actId="12385"/>
          <ac:graphicFrameMkLst>
            <pc:docMk/>
            <pc:sldMk cId="1254940155" sldId="1095"/>
            <ac:graphicFrameMk id="2" creationId="{00000000-0000-0000-0000-000000000000}"/>
          </ac:graphicFrameMkLst>
        </pc:graphicFrameChg>
      </pc:sldChg>
      <pc:sldChg chg="modSp mod">
        <pc:chgData name="Toms Siñel" userId="48c17247-ce76-4057-91e9-ecf0d49b4091" providerId="ADAL" clId="{54E5CC3D-64E9-4E7E-80C0-54AE743555D6}" dt="2023-01-13T06:27:17.207" v="184" actId="12385"/>
        <pc:sldMkLst>
          <pc:docMk/>
          <pc:sldMk cId="2490433391" sldId="1096"/>
        </pc:sldMkLst>
        <pc:spChg chg="mod">
          <ac:chgData name="Toms Siñel" userId="48c17247-ce76-4057-91e9-ecf0d49b4091" providerId="ADAL" clId="{54E5CC3D-64E9-4E7E-80C0-54AE743555D6}" dt="2023-01-13T06:11:03.010" v="125" actId="14100"/>
          <ac:spMkLst>
            <pc:docMk/>
            <pc:sldMk cId="2490433391" sldId="1096"/>
            <ac:spMk id="21" creationId="{042D9E7B-D1BB-4A59-8D12-11E6C2FA55AC}"/>
          </ac:spMkLst>
        </pc:spChg>
        <pc:graphicFrameChg chg="mod modGraphic">
          <ac:chgData name="Toms Siñel" userId="48c17247-ce76-4057-91e9-ecf0d49b4091" providerId="ADAL" clId="{54E5CC3D-64E9-4E7E-80C0-54AE743555D6}" dt="2023-01-13T06:27:17.207" v="184" actId="12385"/>
          <ac:graphicFrameMkLst>
            <pc:docMk/>
            <pc:sldMk cId="2490433391" sldId="1096"/>
            <ac:graphicFrameMk id="2" creationId="{00000000-0000-0000-0000-000000000000}"/>
          </ac:graphicFrameMkLst>
        </pc:graphicFrameChg>
      </pc:sldChg>
      <pc:sldChg chg="modSp mod">
        <pc:chgData name="Toms Siñel" userId="48c17247-ce76-4057-91e9-ecf0d49b4091" providerId="ADAL" clId="{54E5CC3D-64E9-4E7E-80C0-54AE743555D6}" dt="2023-01-13T06:52:51.086" v="278" actId="14100"/>
        <pc:sldMkLst>
          <pc:docMk/>
          <pc:sldMk cId="3297035709" sldId="1099"/>
        </pc:sldMkLst>
        <pc:picChg chg="mod">
          <ac:chgData name="Toms Siñel" userId="48c17247-ce76-4057-91e9-ecf0d49b4091" providerId="ADAL" clId="{54E5CC3D-64E9-4E7E-80C0-54AE743555D6}" dt="2023-01-13T06:52:51.086" v="278" actId="14100"/>
          <ac:picMkLst>
            <pc:docMk/>
            <pc:sldMk cId="3297035709" sldId="1099"/>
            <ac:picMk id="2" creationId="{00000000-0000-0000-0000-000000000000}"/>
          </ac:picMkLst>
        </pc:picChg>
      </pc:sldChg>
      <pc:sldChg chg="delSp modSp mod">
        <pc:chgData name="Toms Siñel" userId="48c17247-ce76-4057-91e9-ecf0d49b4091" providerId="ADAL" clId="{54E5CC3D-64E9-4E7E-80C0-54AE743555D6}" dt="2023-01-13T06:58:08.504" v="367" actId="14100"/>
        <pc:sldMkLst>
          <pc:docMk/>
          <pc:sldMk cId="2267925560" sldId="1101"/>
        </pc:sldMkLst>
        <pc:spChg chg="mod">
          <ac:chgData name="Toms Siñel" userId="48c17247-ce76-4057-91e9-ecf0d49b4091" providerId="ADAL" clId="{54E5CC3D-64E9-4E7E-80C0-54AE743555D6}" dt="2023-01-13T06:58:08.504" v="367" actId="14100"/>
          <ac:spMkLst>
            <pc:docMk/>
            <pc:sldMk cId="2267925560" sldId="1101"/>
            <ac:spMk id="7" creationId="{7AD479D0-82ED-41F5-A704-621A18192201}"/>
          </ac:spMkLst>
        </pc:spChg>
        <pc:picChg chg="del mod">
          <ac:chgData name="Toms Siñel" userId="48c17247-ce76-4057-91e9-ecf0d49b4091" providerId="ADAL" clId="{54E5CC3D-64E9-4E7E-80C0-54AE743555D6}" dt="2023-01-13T06:57:57.813" v="366" actId="478"/>
          <ac:picMkLst>
            <pc:docMk/>
            <pc:sldMk cId="2267925560" sldId="1101"/>
            <ac:picMk id="2" creationId="{00000000-0000-0000-0000-000000000000}"/>
          </ac:picMkLst>
        </pc:picChg>
      </pc:sldChg>
      <pc:sldChg chg="modSp mod">
        <pc:chgData name="Toms Siñel" userId="48c17247-ce76-4057-91e9-ecf0d49b4091" providerId="ADAL" clId="{54E5CC3D-64E9-4E7E-80C0-54AE743555D6}" dt="2023-01-13T06:13:18.843" v="139" actId="14100"/>
        <pc:sldMkLst>
          <pc:docMk/>
          <pc:sldMk cId="1958647575" sldId="1102"/>
        </pc:sldMkLst>
        <pc:spChg chg="mod">
          <ac:chgData name="Toms Siñel" userId="48c17247-ce76-4057-91e9-ecf0d49b4091" providerId="ADAL" clId="{54E5CC3D-64E9-4E7E-80C0-54AE743555D6}" dt="2023-01-13T06:13:18.843" v="139" actId="14100"/>
          <ac:spMkLst>
            <pc:docMk/>
            <pc:sldMk cId="1958647575" sldId="1102"/>
            <ac:spMk id="21" creationId="{042D9E7B-D1BB-4A59-8D12-11E6C2FA55AC}"/>
          </ac:spMkLst>
        </pc:spChg>
      </pc:sldChg>
      <pc:sldChg chg="modSp mod">
        <pc:chgData name="Toms Siñel" userId="48c17247-ce76-4057-91e9-ecf0d49b4091" providerId="ADAL" clId="{54E5CC3D-64E9-4E7E-80C0-54AE743555D6}" dt="2023-01-13T06:27:41.183" v="187" actId="12385"/>
        <pc:sldMkLst>
          <pc:docMk/>
          <pc:sldMk cId="1403649885" sldId="1103"/>
        </pc:sldMkLst>
        <pc:spChg chg="mod">
          <ac:chgData name="Toms Siñel" userId="48c17247-ce76-4057-91e9-ecf0d49b4091" providerId="ADAL" clId="{54E5CC3D-64E9-4E7E-80C0-54AE743555D6}" dt="2023-01-13T06:13:29.510" v="142" actId="14100"/>
          <ac:spMkLst>
            <pc:docMk/>
            <pc:sldMk cId="1403649885" sldId="1103"/>
            <ac:spMk id="21" creationId="{042D9E7B-D1BB-4A59-8D12-11E6C2FA55AC}"/>
          </ac:spMkLst>
        </pc:spChg>
        <pc:graphicFrameChg chg="modGraphic">
          <ac:chgData name="Toms Siñel" userId="48c17247-ce76-4057-91e9-ecf0d49b4091" providerId="ADAL" clId="{54E5CC3D-64E9-4E7E-80C0-54AE743555D6}" dt="2023-01-13T06:27:41.183" v="187" actId="12385"/>
          <ac:graphicFrameMkLst>
            <pc:docMk/>
            <pc:sldMk cId="1403649885" sldId="1103"/>
            <ac:graphicFrameMk id="6" creationId="{00000000-0000-0000-0000-000000000000}"/>
          </ac:graphicFrameMkLst>
        </pc:graphicFrameChg>
      </pc:sldChg>
      <pc:sldChg chg="modSp mod">
        <pc:chgData name="Toms Siñel" userId="48c17247-ce76-4057-91e9-ecf0d49b4091" providerId="ADAL" clId="{54E5CC3D-64E9-4E7E-80C0-54AE743555D6}" dt="2023-01-13T06:25:24.137" v="176" actId="14100"/>
        <pc:sldMkLst>
          <pc:docMk/>
          <pc:sldMk cId="4169754953" sldId="1104"/>
        </pc:sldMkLst>
        <pc:spChg chg="mod">
          <ac:chgData name="Toms Siñel" userId="48c17247-ce76-4057-91e9-ecf0d49b4091" providerId="ADAL" clId="{54E5CC3D-64E9-4E7E-80C0-54AE743555D6}" dt="2023-01-13T06:25:24.137" v="176" actId="14100"/>
          <ac:spMkLst>
            <pc:docMk/>
            <pc:sldMk cId="4169754953" sldId="1104"/>
            <ac:spMk id="21" creationId="{042D9E7B-D1BB-4A59-8D12-11E6C2FA55AC}"/>
          </ac:spMkLst>
        </pc:spChg>
      </pc:sldChg>
      <pc:sldChg chg="modSp mod">
        <pc:chgData name="Toms Siñel" userId="48c17247-ce76-4057-91e9-ecf0d49b4091" providerId="ADAL" clId="{54E5CC3D-64E9-4E7E-80C0-54AE743555D6}" dt="2023-01-13T06:25:41.005" v="179" actId="1076"/>
        <pc:sldMkLst>
          <pc:docMk/>
          <pc:sldMk cId="3326654995" sldId="1105"/>
        </pc:sldMkLst>
        <pc:spChg chg="mod">
          <ac:chgData name="Toms Siñel" userId="48c17247-ce76-4057-91e9-ecf0d49b4091" providerId="ADAL" clId="{54E5CC3D-64E9-4E7E-80C0-54AE743555D6}" dt="2023-01-13T06:25:38.373" v="178" actId="465"/>
          <ac:spMkLst>
            <pc:docMk/>
            <pc:sldMk cId="3326654995" sldId="1105"/>
            <ac:spMk id="7" creationId="{DAA945A5-8FEA-4C12-8848-FA2AE3698B17}"/>
          </ac:spMkLst>
        </pc:spChg>
        <pc:picChg chg="mod">
          <ac:chgData name="Toms Siñel" userId="48c17247-ce76-4057-91e9-ecf0d49b4091" providerId="ADAL" clId="{54E5CC3D-64E9-4E7E-80C0-54AE743555D6}" dt="2023-01-13T06:25:41.005" v="179" actId="1076"/>
          <ac:picMkLst>
            <pc:docMk/>
            <pc:sldMk cId="3326654995" sldId="1105"/>
            <ac:picMk id="14" creationId="{AF7B1CC1-F3CA-DBA2-1687-AAB1DBC01F53}"/>
          </ac:picMkLst>
        </pc:picChg>
      </pc:sldChg>
      <pc:sldChg chg="modSp mod">
        <pc:chgData name="Toms Siñel" userId="48c17247-ce76-4057-91e9-ecf0d49b4091" providerId="ADAL" clId="{54E5CC3D-64E9-4E7E-80C0-54AE743555D6}" dt="2023-01-13T06:25:59.054" v="181" actId="14100"/>
        <pc:sldMkLst>
          <pc:docMk/>
          <pc:sldMk cId="2505118032" sldId="1107"/>
        </pc:sldMkLst>
        <pc:spChg chg="mod">
          <ac:chgData name="Toms Siñel" userId="48c17247-ce76-4057-91e9-ecf0d49b4091" providerId="ADAL" clId="{54E5CC3D-64E9-4E7E-80C0-54AE743555D6}" dt="2023-01-13T06:25:59.054" v="181" actId="14100"/>
          <ac:spMkLst>
            <pc:docMk/>
            <pc:sldMk cId="2505118032" sldId="1107"/>
            <ac:spMk id="21" creationId="{042D9E7B-D1BB-4A59-8D12-11E6C2FA55AC}"/>
          </ac:spMkLst>
        </pc:spChg>
      </pc:sldChg>
      <pc:sldChg chg="modSp mod">
        <pc:chgData name="Toms Siñel" userId="48c17247-ce76-4057-91e9-ecf0d49b4091" providerId="ADAL" clId="{54E5CC3D-64E9-4E7E-80C0-54AE743555D6}" dt="2023-01-13T06:29:20.080" v="200" actId="14100"/>
        <pc:sldMkLst>
          <pc:docMk/>
          <pc:sldMk cId="1375239887" sldId="1111"/>
        </pc:sldMkLst>
        <pc:spChg chg="mod">
          <ac:chgData name="Toms Siñel" userId="48c17247-ce76-4057-91e9-ecf0d49b4091" providerId="ADAL" clId="{54E5CC3D-64E9-4E7E-80C0-54AE743555D6}" dt="2023-01-13T06:29:20.080" v="200" actId="14100"/>
          <ac:spMkLst>
            <pc:docMk/>
            <pc:sldMk cId="1375239887" sldId="1111"/>
            <ac:spMk id="21" creationId="{042D9E7B-D1BB-4A59-8D12-11E6C2FA55AC}"/>
          </ac:spMkLst>
        </pc:spChg>
      </pc:sldChg>
      <pc:sldChg chg="addSp delSp modSp mod">
        <pc:chgData name="Toms Siñel" userId="48c17247-ce76-4057-91e9-ecf0d49b4091" providerId="ADAL" clId="{54E5CC3D-64E9-4E7E-80C0-54AE743555D6}" dt="2023-01-13T06:34:46.278" v="233" actId="1076"/>
        <pc:sldMkLst>
          <pc:docMk/>
          <pc:sldMk cId="1195461488" sldId="1114"/>
        </pc:sldMkLst>
        <pc:spChg chg="mod">
          <ac:chgData name="Toms Siñel" userId="48c17247-ce76-4057-91e9-ecf0d49b4091" providerId="ADAL" clId="{54E5CC3D-64E9-4E7E-80C0-54AE743555D6}" dt="2023-01-13T06:32:55.582" v="218" actId="11"/>
          <ac:spMkLst>
            <pc:docMk/>
            <pc:sldMk cId="1195461488" sldId="1114"/>
            <ac:spMk id="6" creationId="{7AD479D0-82ED-41F5-A704-621A18192201}"/>
          </ac:spMkLst>
        </pc:spChg>
        <pc:picChg chg="del">
          <ac:chgData name="Toms Siñel" userId="48c17247-ce76-4057-91e9-ecf0d49b4091" providerId="ADAL" clId="{54E5CC3D-64E9-4E7E-80C0-54AE743555D6}" dt="2023-01-13T06:34:14.981" v="228" actId="478"/>
          <ac:picMkLst>
            <pc:docMk/>
            <pc:sldMk cId="1195461488" sldId="1114"/>
            <ac:picMk id="2" creationId="{00000000-0000-0000-0000-000000000000}"/>
          </ac:picMkLst>
        </pc:picChg>
        <pc:picChg chg="add mod">
          <ac:chgData name="Toms Siñel" userId="48c17247-ce76-4057-91e9-ecf0d49b4091" providerId="ADAL" clId="{54E5CC3D-64E9-4E7E-80C0-54AE743555D6}" dt="2023-01-13T06:34:46.278" v="233" actId="1076"/>
          <ac:picMkLst>
            <pc:docMk/>
            <pc:sldMk cId="1195461488" sldId="1114"/>
            <ac:picMk id="5" creationId="{824527B7-EFCC-6317-79D4-ED10BBA1462F}"/>
          </ac:picMkLst>
        </pc:picChg>
      </pc:sldChg>
      <pc:sldChg chg="modSp mod">
        <pc:chgData name="Toms Siñel" userId="48c17247-ce76-4057-91e9-ecf0d49b4091" providerId="ADAL" clId="{54E5CC3D-64E9-4E7E-80C0-54AE743555D6}" dt="2023-01-13T06:33:43.587" v="226" actId="11"/>
        <pc:sldMkLst>
          <pc:docMk/>
          <pc:sldMk cId="3433094254" sldId="1115"/>
        </pc:sldMkLst>
        <pc:spChg chg="mod">
          <ac:chgData name="Toms Siñel" userId="48c17247-ce76-4057-91e9-ecf0d49b4091" providerId="ADAL" clId="{54E5CC3D-64E9-4E7E-80C0-54AE743555D6}" dt="2023-01-13T06:33:43.587" v="226" actId="11"/>
          <ac:spMkLst>
            <pc:docMk/>
            <pc:sldMk cId="3433094254" sldId="1115"/>
            <ac:spMk id="21" creationId="{042D9E7B-D1BB-4A59-8D12-11E6C2FA55AC}"/>
          </ac:spMkLst>
        </pc:spChg>
      </pc:sldChg>
      <pc:sldChg chg="addSp delSp modSp mod">
        <pc:chgData name="Toms Siñel" userId="48c17247-ce76-4057-91e9-ecf0d49b4091" providerId="ADAL" clId="{54E5CC3D-64E9-4E7E-80C0-54AE743555D6}" dt="2023-01-13T06:49:06.381" v="263" actId="1076"/>
        <pc:sldMkLst>
          <pc:docMk/>
          <pc:sldMk cId="2178210259" sldId="1116"/>
        </pc:sldMkLst>
        <pc:spChg chg="mod">
          <ac:chgData name="Toms Siñel" userId="48c17247-ce76-4057-91e9-ecf0d49b4091" providerId="ADAL" clId="{54E5CC3D-64E9-4E7E-80C0-54AE743555D6}" dt="2023-01-13T06:34:00.063" v="227" actId="11"/>
          <ac:spMkLst>
            <pc:docMk/>
            <pc:sldMk cId="2178210259" sldId="1116"/>
            <ac:spMk id="6" creationId="{7AD479D0-82ED-41F5-A704-621A18192201}"/>
          </ac:spMkLst>
        </pc:spChg>
        <pc:picChg chg="del">
          <ac:chgData name="Toms Siñel" userId="48c17247-ce76-4057-91e9-ecf0d49b4091" providerId="ADAL" clId="{54E5CC3D-64E9-4E7E-80C0-54AE743555D6}" dt="2023-01-13T06:48:52.981" v="259" actId="478"/>
          <ac:picMkLst>
            <pc:docMk/>
            <pc:sldMk cId="2178210259" sldId="1116"/>
            <ac:picMk id="2" creationId="{00000000-0000-0000-0000-000000000000}"/>
          </ac:picMkLst>
        </pc:picChg>
        <pc:picChg chg="add del mod">
          <ac:chgData name="Toms Siñel" userId="48c17247-ce76-4057-91e9-ecf0d49b4091" providerId="ADAL" clId="{54E5CC3D-64E9-4E7E-80C0-54AE743555D6}" dt="2023-01-13T06:45:52.949" v="256" actId="478"/>
          <ac:picMkLst>
            <pc:docMk/>
            <pc:sldMk cId="2178210259" sldId="1116"/>
            <ac:picMk id="5" creationId="{7E6966A5-CBD0-0DEC-8475-5CFF49AC44E2}"/>
          </ac:picMkLst>
        </pc:picChg>
        <pc:picChg chg="add mod modCrop">
          <ac:chgData name="Toms Siñel" userId="48c17247-ce76-4057-91e9-ecf0d49b4091" providerId="ADAL" clId="{54E5CC3D-64E9-4E7E-80C0-54AE743555D6}" dt="2023-01-13T06:49:06.381" v="263" actId="1076"/>
          <ac:picMkLst>
            <pc:docMk/>
            <pc:sldMk cId="2178210259" sldId="1116"/>
            <ac:picMk id="9" creationId="{9176DF1D-B1C0-E41E-5795-1804372C0B3D}"/>
          </ac:picMkLst>
        </pc:picChg>
      </pc:sldChg>
      <pc:sldChg chg="modSp mod">
        <pc:chgData name="Toms Siñel" userId="48c17247-ce76-4057-91e9-ecf0d49b4091" providerId="ADAL" clId="{54E5CC3D-64E9-4E7E-80C0-54AE743555D6}" dt="2023-01-13T07:12:17.602" v="405" actId="20577"/>
        <pc:sldMkLst>
          <pc:docMk/>
          <pc:sldMk cId="3775960262" sldId="1118"/>
        </pc:sldMkLst>
        <pc:graphicFrameChg chg="modGraphic">
          <ac:chgData name="Toms Siñel" userId="48c17247-ce76-4057-91e9-ecf0d49b4091" providerId="ADAL" clId="{54E5CC3D-64E9-4E7E-80C0-54AE743555D6}" dt="2023-01-13T07:12:17.602" v="405" actId="20577"/>
          <ac:graphicFrameMkLst>
            <pc:docMk/>
            <pc:sldMk cId="3775960262" sldId="1118"/>
            <ac:graphicFrameMk id="3" creationId="{95ECD521-F2D2-4F8D-996B-6D9B1F19364E}"/>
          </ac:graphicFrameMkLst>
        </pc:graphicFrameChg>
      </pc:sldChg>
      <pc:sldChg chg="modSp mod">
        <pc:chgData name="Toms Siñel" userId="48c17247-ce76-4057-91e9-ecf0d49b4091" providerId="ADAL" clId="{54E5CC3D-64E9-4E7E-80C0-54AE743555D6}" dt="2023-01-13T06:25:55.196" v="180" actId="14100"/>
        <pc:sldMkLst>
          <pc:docMk/>
          <pc:sldMk cId="2967850923" sldId="1127"/>
        </pc:sldMkLst>
        <pc:spChg chg="mod">
          <ac:chgData name="Toms Siñel" userId="48c17247-ce76-4057-91e9-ecf0d49b4091" providerId="ADAL" clId="{54E5CC3D-64E9-4E7E-80C0-54AE743555D6}" dt="2023-01-13T06:25:55.196" v="180" actId="14100"/>
          <ac:spMkLst>
            <pc:docMk/>
            <pc:sldMk cId="2967850923" sldId="1127"/>
            <ac:spMk id="21" creationId="{042D9E7B-D1BB-4A59-8D12-11E6C2FA55AC}"/>
          </ac:spMkLst>
        </pc:spChg>
      </pc:sldChg>
      <pc:sldChg chg="modSp mod">
        <pc:chgData name="Toms Siñel" userId="48c17247-ce76-4057-91e9-ecf0d49b4091" providerId="ADAL" clId="{54E5CC3D-64E9-4E7E-80C0-54AE743555D6}" dt="2023-01-13T06:32:37.449" v="216" actId="11"/>
        <pc:sldMkLst>
          <pc:docMk/>
          <pc:sldMk cId="2533097608" sldId="1129"/>
        </pc:sldMkLst>
        <pc:spChg chg="mod">
          <ac:chgData name="Toms Siñel" userId="48c17247-ce76-4057-91e9-ecf0d49b4091" providerId="ADAL" clId="{54E5CC3D-64E9-4E7E-80C0-54AE743555D6}" dt="2023-01-13T06:32:37.449" v="216" actId="11"/>
          <ac:spMkLst>
            <pc:docMk/>
            <pc:sldMk cId="2533097608" sldId="1129"/>
            <ac:spMk id="21" creationId="{042D9E7B-D1BB-4A59-8D12-11E6C2FA55AC}"/>
          </ac:spMkLst>
        </pc:spChg>
      </pc:sldChg>
      <pc:sldChg chg="modSp mod">
        <pc:chgData name="Toms Siñel" userId="48c17247-ce76-4057-91e9-ecf0d49b4091" providerId="ADAL" clId="{54E5CC3D-64E9-4E7E-80C0-54AE743555D6}" dt="2023-01-13T06:35:10.117" v="239" actId="1076"/>
        <pc:sldMkLst>
          <pc:docMk/>
          <pc:sldMk cId="4070997068" sldId="1130"/>
        </pc:sldMkLst>
        <pc:spChg chg="mod">
          <ac:chgData name="Toms Siñel" userId="48c17247-ce76-4057-91e9-ecf0d49b4091" providerId="ADAL" clId="{54E5CC3D-64E9-4E7E-80C0-54AE743555D6}" dt="2023-01-13T06:33:22.816" v="223" actId="11"/>
          <ac:spMkLst>
            <pc:docMk/>
            <pc:sldMk cId="4070997068" sldId="1130"/>
            <ac:spMk id="6" creationId="{7AD479D0-82ED-41F5-A704-621A18192201}"/>
          </ac:spMkLst>
        </pc:spChg>
        <pc:picChg chg="mod modCrop">
          <ac:chgData name="Toms Siñel" userId="48c17247-ce76-4057-91e9-ecf0d49b4091" providerId="ADAL" clId="{54E5CC3D-64E9-4E7E-80C0-54AE743555D6}" dt="2023-01-13T06:35:10.117" v="239" actId="1076"/>
          <ac:picMkLst>
            <pc:docMk/>
            <pc:sldMk cId="4070997068" sldId="1130"/>
            <ac:picMk id="2" creationId="{00000000-0000-0000-0000-000000000000}"/>
          </ac:picMkLst>
        </pc:picChg>
      </pc:sldChg>
      <pc:sldChg chg="modSp mod">
        <pc:chgData name="Toms Siñel" userId="48c17247-ce76-4057-91e9-ecf0d49b4091" providerId="ADAL" clId="{54E5CC3D-64E9-4E7E-80C0-54AE743555D6}" dt="2023-01-13T06:29:36.338" v="202" actId="14100"/>
        <pc:sldMkLst>
          <pc:docMk/>
          <pc:sldMk cId="3826828140" sldId="1132"/>
        </pc:sldMkLst>
        <pc:spChg chg="mod">
          <ac:chgData name="Toms Siñel" userId="48c17247-ce76-4057-91e9-ecf0d49b4091" providerId="ADAL" clId="{54E5CC3D-64E9-4E7E-80C0-54AE743555D6}" dt="2023-01-13T06:29:36.338" v="202" actId="14100"/>
          <ac:spMkLst>
            <pc:docMk/>
            <pc:sldMk cId="3826828140" sldId="1132"/>
            <ac:spMk id="21" creationId="{042D9E7B-D1BB-4A59-8D12-11E6C2FA55AC}"/>
          </ac:spMkLst>
        </pc:spChg>
      </pc:sldChg>
      <pc:sldChg chg="modSp mod">
        <pc:chgData name="Toms Siñel" userId="48c17247-ce76-4057-91e9-ecf0d49b4091" providerId="ADAL" clId="{54E5CC3D-64E9-4E7E-80C0-54AE743555D6}" dt="2023-01-13T06:45:08.736" v="254" actId="14100"/>
        <pc:sldMkLst>
          <pc:docMk/>
          <pc:sldMk cId="2700961522" sldId="1134"/>
        </pc:sldMkLst>
        <pc:spChg chg="mod">
          <ac:chgData name="Toms Siñel" userId="48c17247-ce76-4057-91e9-ecf0d49b4091" providerId="ADAL" clId="{54E5CC3D-64E9-4E7E-80C0-54AE743555D6}" dt="2023-01-13T06:45:08.736" v="254" actId="14100"/>
          <ac:spMkLst>
            <pc:docMk/>
            <pc:sldMk cId="2700961522" sldId="1134"/>
            <ac:spMk id="21" creationId="{042D9E7B-D1BB-4A59-8D12-11E6C2FA55AC}"/>
          </ac:spMkLst>
        </pc:spChg>
      </pc:sldChg>
      <pc:sldChg chg="modSp mod">
        <pc:chgData name="Toms Siñel" userId="48c17247-ce76-4057-91e9-ecf0d49b4091" providerId="ADAL" clId="{54E5CC3D-64E9-4E7E-80C0-54AE743555D6}" dt="2023-01-13T06:30:14.416" v="206" actId="255"/>
        <pc:sldMkLst>
          <pc:docMk/>
          <pc:sldMk cId="682341142" sldId="1135"/>
        </pc:sldMkLst>
        <pc:spChg chg="mod">
          <ac:chgData name="Toms Siñel" userId="48c17247-ce76-4057-91e9-ecf0d49b4091" providerId="ADAL" clId="{54E5CC3D-64E9-4E7E-80C0-54AE743555D6}" dt="2023-01-13T06:29:54.402" v="203" actId="14100"/>
          <ac:spMkLst>
            <pc:docMk/>
            <pc:sldMk cId="682341142" sldId="1135"/>
            <ac:spMk id="21" creationId="{042D9E7B-D1BB-4A59-8D12-11E6C2FA55AC}"/>
          </ac:spMkLst>
        </pc:spChg>
        <pc:graphicFrameChg chg="mod modGraphic">
          <ac:chgData name="Toms Siñel" userId="48c17247-ce76-4057-91e9-ecf0d49b4091" providerId="ADAL" clId="{54E5CC3D-64E9-4E7E-80C0-54AE743555D6}" dt="2023-01-13T06:30:14.416" v="206" actId="255"/>
          <ac:graphicFrameMkLst>
            <pc:docMk/>
            <pc:sldMk cId="682341142" sldId="1135"/>
            <ac:graphicFrameMk id="3" creationId="{762E1951-CB49-F2B9-F59B-F4E2B27D5C37}"/>
          </ac:graphicFrameMkLst>
        </pc:graphicFrameChg>
      </pc:sldChg>
      <pc:sldChg chg="addSp delSp modSp mod">
        <pc:chgData name="Toms Siñel" userId="48c17247-ce76-4057-91e9-ecf0d49b4091" providerId="ADAL" clId="{54E5CC3D-64E9-4E7E-80C0-54AE743555D6}" dt="2023-01-13T05:47:29.229" v="46" actId="1076"/>
        <pc:sldMkLst>
          <pc:docMk/>
          <pc:sldMk cId="2761289429" sldId="1136"/>
        </pc:sldMkLst>
        <pc:spChg chg="mod">
          <ac:chgData name="Toms Siñel" userId="48c17247-ce76-4057-91e9-ecf0d49b4091" providerId="ADAL" clId="{54E5CC3D-64E9-4E7E-80C0-54AE743555D6}" dt="2023-01-13T05:47:17.337" v="44" actId="14100"/>
          <ac:spMkLst>
            <pc:docMk/>
            <pc:sldMk cId="2761289429" sldId="1136"/>
            <ac:spMk id="6" creationId="{7AD479D0-82ED-41F5-A704-621A18192201}"/>
          </ac:spMkLst>
        </pc:spChg>
        <pc:picChg chg="del">
          <ac:chgData name="Toms Siñel" userId="48c17247-ce76-4057-91e9-ecf0d49b4091" providerId="ADAL" clId="{54E5CC3D-64E9-4E7E-80C0-54AE743555D6}" dt="2023-01-13T05:46:52.353" v="39" actId="478"/>
          <ac:picMkLst>
            <pc:docMk/>
            <pc:sldMk cId="2761289429" sldId="1136"/>
            <ac:picMk id="3" creationId="{00000000-0000-0000-0000-000000000000}"/>
          </ac:picMkLst>
        </pc:picChg>
        <pc:picChg chg="add mod">
          <ac:chgData name="Toms Siñel" userId="48c17247-ce76-4057-91e9-ecf0d49b4091" providerId="ADAL" clId="{54E5CC3D-64E9-4E7E-80C0-54AE743555D6}" dt="2023-01-13T05:47:29.229" v="46" actId="1076"/>
          <ac:picMkLst>
            <pc:docMk/>
            <pc:sldMk cId="2761289429" sldId="1136"/>
            <ac:picMk id="7" creationId="{2FAC05E5-0F43-F671-FF0C-045948FF09E8}"/>
          </ac:picMkLst>
        </pc:picChg>
      </pc:sldChg>
      <pc:sldChg chg="modSp mod">
        <pc:chgData name="Toms Siñel" userId="48c17247-ce76-4057-91e9-ecf0d49b4091" providerId="ADAL" clId="{54E5CC3D-64E9-4E7E-80C0-54AE743555D6}" dt="2023-01-13T05:47:42.626" v="47" actId="14100"/>
        <pc:sldMkLst>
          <pc:docMk/>
          <pc:sldMk cId="3991777869" sldId="1137"/>
        </pc:sldMkLst>
        <pc:spChg chg="mod">
          <ac:chgData name="Toms Siñel" userId="48c17247-ce76-4057-91e9-ecf0d49b4091" providerId="ADAL" clId="{54E5CC3D-64E9-4E7E-80C0-54AE743555D6}" dt="2023-01-13T05:47:42.626" v="47" actId="14100"/>
          <ac:spMkLst>
            <pc:docMk/>
            <pc:sldMk cId="3991777869" sldId="1137"/>
            <ac:spMk id="10" creationId="{042D9E7B-D1BB-4A59-8D12-11E6C2FA55AC}"/>
          </ac:spMkLst>
        </pc:spChg>
      </pc:sldChg>
      <pc:sldChg chg="addSp delSp modSp mod">
        <pc:chgData name="Toms Siñel" userId="48c17247-ce76-4057-91e9-ecf0d49b4091" providerId="ADAL" clId="{54E5CC3D-64E9-4E7E-80C0-54AE743555D6}" dt="2023-01-13T05:54:26.206" v="65" actId="1076"/>
        <pc:sldMkLst>
          <pc:docMk/>
          <pc:sldMk cId="858434232" sldId="1141"/>
        </pc:sldMkLst>
        <pc:spChg chg="mod">
          <ac:chgData name="Toms Siñel" userId="48c17247-ce76-4057-91e9-ecf0d49b4091" providerId="ADAL" clId="{54E5CC3D-64E9-4E7E-80C0-54AE743555D6}" dt="2023-01-13T05:51:42.861" v="58" actId="14100"/>
          <ac:spMkLst>
            <pc:docMk/>
            <pc:sldMk cId="858434232" sldId="1141"/>
            <ac:spMk id="6" creationId="{7AD479D0-82ED-41F5-A704-621A18192201}"/>
          </ac:spMkLst>
        </pc:spChg>
        <pc:picChg chg="del">
          <ac:chgData name="Toms Siñel" userId="48c17247-ce76-4057-91e9-ecf0d49b4091" providerId="ADAL" clId="{54E5CC3D-64E9-4E7E-80C0-54AE743555D6}" dt="2023-01-13T05:54:18.787" v="61" actId="478"/>
          <ac:picMkLst>
            <pc:docMk/>
            <pc:sldMk cId="858434232" sldId="1141"/>
            <ac:picMk id="3" creationId="{00000000-0000-0000-0000-000000000000}"/>
          </ac:picMkLst>
        </pc:picChg>
        <pc:picChg chg="add mod">
          <ac:chgData name="Toms Siñel" userId="48c17247-ce76-4057-91e9-ecf0d49b4091" providerId="ADAL" clId="{54E5CC3D-64E9-4E7E-80C0-54AE743555D6}" dt="2023-01-13T05:54:26.206" v="65" actId="1076"/>
          <ac:picMkLst>
            <pc:docMk/>
            <pc:sldMk cId="858434232" sldId="1141"/>
            <ac:picMk id="7" creationId="{8BBBBE7C-90EF-DCF0-AAE1-BCA9BE5979AB}"/>
          </ac:picMkLst>
        </pc:picChg>
      </pc:sldChg>
      <pc:sldChg chg="addSp delSp modSp mod">
        <pc:chgData name="Toms Siñel" userId="48c17247-ce76-4057-91e9-ecf0d49b4091" providerId="ADAL" clId="{54E5CC3D-64E9-4E7E-80C0-54AE743555D6}" dt="2023-01-13T05:56:46.108" v="93" actId="14100"/>
        <pc:sldMkLst>
          <pc:docMk/>
          <pc:sldMk cId="343773995" sldId="1142"/>
        </pc:sldMkLst>
        <pc:spChg chg="del">
          <ac:chgData name="Toms Siñel" userId="48c17247-ce76-4057-91e9-ecf0d49b4091" providerId="ADAL" clId="{54E5CC3D-64E9-4E7E-80C0-54AE743555D6}" dt="2023-01-13T05:54:44.951" v="67" actId="478"/>
          <ac:spMkLst>
            <pc:docMk/>
            <pc:sldMk cId="343773995" sldId="1142"/>
            <ac:spMk id="2" creationId="{70AB3EF6-BB7D-4D73-9C21-731770A78952}"/>
          </ac:spMkLst>
        </pc:spChg>
        <pc:spChg chg="add del mod">
          <ac:chgData name="Toms Siñel" userId="48c17247-ce76-4057-91e9-ecf0d49b4091" providerId="ADAL" clId="{54E5CC3D-64E9-4E7E-80C0-54AE743555D6}" dt="2023-01-13T05:54:48.309" v="68" actId="478"/>
          <ac:spMkLst>
            <pc:docMk/>
            <pc:sldMk cId="343773995" sldId="1142"/>
            <ac:spMk id="5" creationId="{FF80E6DF-75EE-5B56-4369-440D820D91B1}"/>
          </ac:spMkLst>
        </pc:spChg>
        <pc:spChg chg="mod">
          <ac:chgData name="Toms Siñel" userId="48c17247-ce76-4057-91e9-ecf0d49b4091" providerId="ADAL" clId="{54E5CC3D-64E9-4E7E-80C0-54AE743555D6}" dt="2023-01-13T05:55:37.292" v="74" actId="20577"/>
          <ac:spMkLst>
            <pc:docMk/>
            <pc:sldMk cId="343773995" sldId="1142"/>
            <ac:spMk id="10" creationId="{042D9E7B-D1BB-4A59-8D12-11E6C2FA55AC}"/>
          </ac:spMkLst>
        </pc:spChg>
        <pc:graphicFrameChg chg="add mod modGraphic">
          <ac:chgData name="Toms Siñel" userId="48c17247-ce76-4057-91e9-ecf0d49b4091" providerId="ADAL" clId="{54E5CC3D-64E9-4E7E-80C0-54AE743555D6}" dt="2023-01-13T05:56:46.108" v="93" actId="14100"/>
          <ac:graphicFrameMkLst>
            <pc:docMk/>
            <pc:sldMk cId="343773995" sldId="1142"/>
            <ac:graphicFrameMk id="7" creationId="{91582CA3-DD27-64A7-FE8F-592D951CA92B}"/>
          </ac:graphicFrameMkLst>
        </pc:graphicFrameChg>
      </pc:sldChg>
      <pc:sldChg chg="modSp mod">
        <pc:chgData name="Toms Siñel" userId="48c17247-ce76-4057-91e9-ecf0d49b4091" providerId="ADAL" clId="{54E5CC3D-64E9-4E7E-80C0-54AE743555D6}" dt="2023-01-13T05:57:13.407" v="94" actId="14100"/>
        <pc:sldMkLst>
          <pc:docMk/>
          <pc:sldMk cId="176400328" sldId="1143"/>
        </pc:sldMkLst>
        <pc:spChg chg="mod">
          <ac:chgData name="Toms Siñel" userId="48c17247-ce76-4057-91e9-ecf0d49b4091" providerId="ADAL" clId="{54E5CC3D-64E9-4E7E-80C0-54AE743555D6}" dt="2023-01-13T05:57:13.407" v="94" actId="14100"/>
          <ac:spMkLst>
            <pc:docMk/>
            <pc:sldMk cId="176400328" sldId="1143"/>
            <ac:spMk id="10" creationId="{042D9E7B-D1BB-4A59-8D12-11E6C2FA55AC}"/>
          </ac:spMkLst>
        </pc:spChg>
      </pc:sldChg>
      <pc:sldChg chg="modSp mod">
        <pc:chgData name="Toms Siñel" userId="48c17247-ce76-4057-91e9-ecf0d49b4091" providerId="ADAL" clId="{54E5CC3D-64E9-4E7E-80C0-54AE743555D6}" dt="2023-01-13T05:57:25.694" v="95" actId="14100"/>
        <pc:sldMkLst>
          <pc:docMk/>
          <pc:sldMk cId="336221071" sldId="1144"/>
        </pc:sldMkLst>
        <pc:spChg chg="mod">
          <ac:chgData name="Toms Siñel" userId="48c17247-ce76-4057-91e9-ecf0d49b4091" providerId="ADAL" clId="{54E5CC3D-64E9-4E7E-80C0-54AE743555D6}" dt="2023-01-13T05:57:25.694" v="95" actId="14100"/>
          <ac:spMkLst>
            <pc:docMk/>
            <pc:sldMk cId="336221071" sldId="1144"/>
            <ac:spMk id="10" creationId="{042D9E7B-D1BB-4A59-8D12-11E6C2FA55AC}"/>
          </ac:spMkLst>
        </pc:spChg>
      </pc:sldChg>
      <pc:sldChg chg="modSp mod">
        <pc:chgData name="Toms Siñel" userId="48c17247-ce76-4057-91e9-ecf0d49b4091" providerId="ADAL" clId="{54E5CC3D-64E9-4E7E-80C0-54AE743555D6}" dt="2023-01-13T05:57:30.151" v="96" actId="14100"/>
        <pc:sldMkLst>
          <pc:docMk/>
          <pc:sldMk cId="2902428326" sldId="1145"/>
        </pc:sldMkLst>
        <pc:spChg chg="mod">
          <ac:chgData name="Toms Siñel" userId="48c17247-ce76-4057-91e9-ecf0d49b4091" providerId="ADAL" clId="{54E5CC3D-64E9-4E7E-80C0-54AE743555D6}" dt="2023-01-13T05:57:30.151" v="96" actId="14100"/>
          <ac:spMkLst>
            <pc:docMk/>
            <pc:sldMk cId="2902428326" sldId="1145"/>
            <ac:spMk id="10" creationId="{042D9E7B-D1BB-4A59-8D12-11E6C2FA55AC}"/>
          </ac:spMkLst>
        </pc:spChg>
      </pc:sldChg>
      <pc:sldChg chg="modSp mod">
        <pc:chgData name="Toms Siñel" userId="48c17247-ce76-4057-91e9-ecf0d49b4091" providerId="ADAL" clId="{54E5CC3D-64E9-4E7E-80C0-54AE743555D6}" dt="2023-01-13T06:02:26.507" v="113" actId="14100"/>
        <pc:sldMkLst>
          <pc:docMk/>
          <pc:sldMk cId="957988982" sldId="1146"/>
        </pc:sldMkLst>
        <pc:spChg chg="mod">
          <ac:chgData name="Toms Siñel" userId="48c17247-ce76-4057-91e9-ecf0d49b4091" providerId="ADAL" clId="{54E5CC3D-64E9-4E7E-80C0-54AE743555D6}" dt="2023-01-13T06:02:26.507" v="113" actId="14100"/>
          <ac:spMkLst>
            <pc:docMk/>
            <pc:sldMk cId="957988982" sldId="1146"/>
            <ac:spMk id="21" creationId="{042D9E7B-D1BB-4A59-8D12-11E6C2FA55AC}"/>
          </ac:spMkLst>
        </pc:spChg>
        <pc:graphicFrameChg chg="mod">
          <ac:chgData name="Toms Siñel" userId="48c17247-ce76-4057-91e9-ecf0d49b4091" providerId="ADAL" clId="{54E5CC3D-64E9-4E7E-80C0-54AE743555D6}" dt="2023-01-13T06:00:38.986" v="109"/>
          <ac:graphicFrameMkLst>
            <pc:docMk/>
            <pc:sldMk cId="957988982" sldId="1146"/>
            <ac:graphicFrameMk id="3" creationId="{6DAAF0B3-D142-9BC0-05DC-2BEAB53B3AAF}"/>
          </ac:graphicFrameMkLst>
        </pc:graphicFrameChg>
      </pc:sldChg>
      <pc:sldChg chg="addSp delSp modSp mod">
        <pc:chgData name="Toms Siñel" userId="48c17247-ce76-4057-91e9-ecf0d49b4091" providerId="ADAL" clId="{54E5CC3D-64E9-4E7E-80C0-54AE743555D6}" dt="2023-01-13T06:02:20.262" v="112" actId="478"/>
        <pc:sldMkLst>
          <pc:docMk/>
          <pc:sldMk cId="2413348904" sldId="1148"/>
        </pc:sldMkLst>
        <pc:spChg chg="add mod">
          <ac:chgData name="Toms Siñel" userId="48c17247-ce76-4057-91e9-ecf0d49b4091" providerId="ADAL" clId="{54E5CC3D-64E9-4E7E-80C0-54AE743555D6}" dt="2023-01-13T06:02:20.262" v="112" actId="478"/>
          <ac:spMkLst>
            <pc:docMk/>
            <pc:sldMk cId="2413348904" sldId="1148"/>
            <ac:spMk id="5" creationId="{F86B2AFE-3BF2-C683-A6BC-366137D82290}"/>
          </ac:spMkLst>
        </pc:spChg>
        <pc:spChg chg="del">
          <ac:chgData name="Toms Siñel" userId="48c17247-ce76-4057-91e9-ecf0d49b4091" providerId="ADAL" clId="{54E5CC3D-64E9-4E7E-80C0-54AE743555D6}" dt="2023-01-13T06:02:20.262" v="112" actId="478"/>
          <ac:spMkLst>
            <pc:docMk/>
            <pc:sldMk cId="2413348904" sldId="1148"/>
            <ac:spMk id="12" creationId="{70AB3EF6-BB7D-4D73-9C21-731770A78952}"/>
          </ac:spMkLst>
        </pc:spChg>
        <pc:spChg chg="mod">
          <ac:chgData name="Toms Siñel" userId="48c17247-ce76-4057-91e9-ecf0d49b4091" providerId="ADAL" clId="{54E5CC3D-64E9-4E7E-80C0-54AE743555D6}" dt="2023-01-13T06:02:18.369" v="111" actId="14100"/>
          <ac:spMkLst>
            <pc:docMk/>
            <pc:sldMk cId="2413348904" sldId="1148"/>
            <ac:spMk id="21" creationId="{042D9E7B-D1BB-4A59-8D12-11E6C2FA55AC}"/>
          </ac:spMkLst>
        </pc:spChg>
        <pc:graphicFrameChg chg="mod">
          <ac:chgData name="Toms Siñel" userId="48c17247-ce76-4057-91e9-ecf0d49b4091" providerId="ADAL" clId="{54E5CC3D-64E9-4E7E-80C0-54AE743555D6}" dt="2023-01-13T06:01:32.808" v="110"/>
          <ac:graphicFrameMkLst>
            <pc:docMk/>
            <pc:sldMk cId="2413348904" sldId="1148"/>
            <ac:graphicFrameMk id="3" creationId="{6DAAF0B3-D142-9BC0-05DC-2BEAB53B3AAF}"/>
          </ac:graphicFrameMkLst>
        </pc:graphicFrameChg>
      </pc:sldChg>
      <pc:sldChg chg="addSp delSp modSp mod">
        <pc:chgData name="Toms Siñel" userId="48c17247-ce76-4057-91e9-ecf0d49b4091" providerId="ADAL" clId="{54E5CC3D-64E9-4E7E-80C0-54AE743555D6}" dt="2023-01-13T06:10:13.866" v="116"/>
        <pc:sldMkLst>
          <pc:docMk/>
          <pc:sldMk cId="1816756492" sldId="1149"/>
        </pc:sldMkLst>
        <pc:spChg chg="add mod">
          <ac:chgData name="Toms Siñel" userId="48c17247-ce76-4057-91e9-ecf0d49b4091" providerId="ADAL" clId="{54E5CC3D-64E9-4E7E-80C0-54AE743555D6}" dt="2023-01-13T06:02:45.686" v="115" actId="478"/>
          <ac:spMkLst>
            <pc:docMk/>
            <pc:sldMk cId="1816756492" sldId="1149"/>
            <ac:spMk id="5" creationId="{F3FC510A-0F75-D160-6C81-CE835E0D2DA5}"/>
          </ac:spMkLst>
        </pc:spChg>
        <pc:spChg chg="del">
          <ac:chgData name="Toms Siñel" userId="48c17247-ce76-4057-91e9-ecf0d49b4091" providerId="ADAL" clId="{54E5CC3D-64E9-4E7E-80C0-54AE743555D6}" dt="2023-01-13T06:02:45.686" v="115" actId="478"/>
          <ac:spMkLst>
            <pc:docMk/>
            <pc:sldMk cId="1816756492" sldId="1149"/>
            <ac:spMk id="12" creationId="{70AB3EF6-BB7D-4D73-9C21-731770A78952}"/>
          </ac:spMkLst>
        </pc:spChg>
        <pc:spChg chg="mod">
          <ac:chgData name="Toms Siñel" userId="48c17247-ce76-4057-91e9-ecf0d49b4091" providerId="ADAL" clId="{54E5CC3D-64E9-4E7E-80C0-54AE743555D6}" dt="2023-01-13T06:02:43.262" v="114" actId="14100"/>
          <ac:spMkLst>
            <pc:docMk/>
            <pc:sldMk cId="1816756492" sldId="1149"/>
            <ac:spMk id="21" creationId="{042D9E7B-D1BB-4A59-8D12-11E6C2FA55AC}"/>
          </ac:spMkLst>
        </pc:spChg>
        <pc:graphicFrameChg chg="mod">
          <ac:chgData name="Toms Siñel" userId="48c17247-ce76-4057-91e9-ecf0d49b4091" providerId="ADAL" clId="{54E5CC3D-64E9-4E7E-80C0-54AE743555D6}" dt="2023-01-13T06:10:13.866" v="116"/>
          <ac:graphicFrameMkLst>
            <pc:docMk/>
            <pc:sldMk cId="1816756492" sldId="1149"/>
            <ac:graphicFrameMk id="3" creationId="{6DAAF0B3-D142-9BC0-05DC-2BEAB53B3AAF}"/>
          </ac:graphicFrameMkLst>
        </pc:graphicFrameChg>
      </pc:sldChg>
      <pc:sldChg chg="addSp delSp modSp mod">
        <pc:chgData name="Toms Siñel" userId="48c17247-ce76-4057-91e9-ecf0d49b4091" providerId="ADAL" clId="{54E5CC3D-64E9-4E7E-80C0-54AE743555D6}" dt="2023-01-13T06:31:17.773" v="211" actId="1076"/>
        <pc:sldMkLst>
          <pc:docMk/>
          <pc:sldMk cId="1822659360" sldId="1150"/>
        </pc:sldMkLst>
        <pc:spChg chg="add del mod">
          <ac:chgData name="Toms Siñel" userId="48c17247-ce76-4057-91e9-ecf0d49b4091" providerId="ADAL" clId="{54E5CC3D-64E9-4E7E-80C0-54AE743555D6}" dt="2023-01-13T06:31:12.803" v="210" actId="931"/>
          <ac:spMkLst>
            <pc:docMk/>
            <pc:sldMk cId="1822659360" sldId="1150"/>
            <ac:spMk id="3" creationId="{1F8C7E04-1960-119F-5C9C-BA2831A7AA97}"/>
          </ac:spMkLst>
        </pc:spChg>
        <pc:spChg chg="mod">
          <ac:chgData name="Toms Siñel" userId="48c17247-ce76-4057-91e9-ecf0d49b4091" providerId="ADAL" clId="{54E5CC3D-64E9-4E7E-80C0-54AE743555D6}" dt="2023-01-13T06:30:22.403" v="207" actId="465"/>
          <ac:spMkLst>
            <pc:docMk/>
            <pc:sldMk cId="1822659360" sldId="1150"/>
            <ac:spMk id="7" creationId="{DAA945A5-8FEA-4C12-8848-FA2AE3698B17}"/>
          </ac:spMkLst>
        </pc:spChg>
        <pc:picChg chg="add mod">
          <ac:chgData name="Toms Siñel" userId="48c17247-ce76-4057-91e9-ecf0d49b4091" providerId="ADAL" clId="{54E5CC3D-64E9-4E7E-80C0-54AE743555D6}" dt="2023-01-13T06:31:17.773" v="211" actId="1076"/>
          <ac:picMkLst>
            <pc:docMk/>
            <pc:sldMk cId="1822659360" sldId="1150"/>
            <ac:picMk id="5" creationId="{D42749B3-22BA-4DE8-2363-64358C93D2D1}"/>
          </ac:picMkLst>
        </pc:picChg>
        <pc:picChg chg="del mod">
          <ac:chgData name="Toms Siñel" userId="48c17247-ce76-4057-91e9-ecf0d49b4091" providerId="ADAL" clId="{54E5CC3D-64E9-4E7E-80C0-54AE743555D6}" dt="2023-01-13T06:30:32.503" v="209" actId="478"/>
          <ac:picMkLst>
            <pc:docMk/>
            <pc:sldMk cId="1822659360" sldId="1150"/>
            <ac:picMk id="14" creationId="{AF7B1CC1-F3CA-DBA2-1687-AAB1DBC01F53}"/>
          </ac:picMkLst>
        </pc:picChg>
      </pc:sldChg>
      <pc:sldChg chg="modSp mod">
        <pc:chgData name="Toms Siñel" userId="48c17247-ce76-4057-91e9-ecf0d49b4091" providerId="ADAL" clId="{54E5CC3D-64E9-4E7E-80C0-54AE743555D6}" dt="2023-01-13T06:44:44.012" v="252" actId="14100"/>
        <pc:sldMkLst>
          <pc:docMk/>
          <pc:sldMk cId="2880440423" sldId="1151"/>
        </pc:sldMkLst>
        <pc:spChg chg="mod">
          <ac:chgData name="Toms Siñel" userId="48c17247-ce76-4057-91e9-ecf0d49b4091" providerId="ADAL" clId="{54E5CC3D-64E9-4E7E-80C0-54AE743555D6}" dt="2023-01-13T06:44:44.012" v="252" actId="14100"/>
          <ac:spMkLst>
            <pc:docMk/>
            <pc:sldMk cId="2880440423" sldId="1151"/>
            <ac:spMk id="21" creationId="{042D9E7B-D1BB-4A59-8D12-11E6C2FA55AC}"/>
          </ac:spMkLst>
        </pc:spChg>
      </pc:sldChg>
      <pc:sldChg chg="modSp mod">
        <pc:chgData name="Toms Siñel" userId="48c17247-ce76-4057-91e9-ecf0d49b4091" providerId="ADAL" clId="{54E5CC3D-64E9-4E7E-80C0-54AE743555D6}" dt="2023-01-13T06:44:46.967" v="253" actId="14100"/>
        <pc:sldMkLst>
          <pc:docMk/>
          <pc:sldMk cId="4205676016" sldId="1152"/>
        </pc:sldMkLst>
        <pc:spChg chg="mod">
          <ac:chgData name="Toms Siñel" userId="48c17247-ce76-4057-91e9-ecf0d49b4091" providerId="ADAL" clId="{54E5CC3D-64E9-4E7E-80C0-54AE743555D6}" dt="2023-01-13T06:44:46.967" v="253" actId="14100"/>
          <ac:spMkLst>
            <pc:docMk/>
            <pc:sldMk cId="4205676016" sldId="1152"/>
            <ac:spMk id="21" creationId="{042D9E7B-D1BB-4A59-8D12-11E6C2FA55AC}"/>
          </ac:spMkLst>
        </pc:spChg>
      </pc:sldChg>
      <pc:sldChg chg="modSp mod">
        <pc:chgData name="Toms Siñel" userId="48c17247-ce76-4057-91e9-ecf0d49b4091" providerId="ADAL" clId="{54E5CC3D-64E9-4E7E-80C0-54AE743555D6}" dt="2023-01-13T06:44:40.854" v="251" actId="14100"/>
        <pc:sldMkLst>
          <pc:docMk/>
          <pc:sldMk cId="3551035824" sldId="1153"/>
        </pc:sldMkLst>
        <pc:spChg chg="mod">
          <ac:chgData name="Toms Siñel" userId="48c17247-ce76-4057-91e9-ecf0d49b4091" providerId="ADAL" clId="{54E5CC3D-64E9-4E7E-80C0-54AE743555D6}" dt="2023-01-13T06:44:40.854" v="251" actId="14100"/>
          <ac:spMkLst>
            <pc:docMk/>
            <pc:sldMk cId="3551035824" sldId="1153"/>
            <ac:spMk id="21" creationId="{042D9E7B-D1BB-4A59-8D12-11E6C2FA55AC}"/>
          </ac:spMkLst>
        </pc:spChg>
      </pc:sldChg>
      <pc:sldChg chg="modSp mod">
        <pc:chgData name="Toms Siñel" userId="48c17247-ce76-4057-91e9-ecf0d49b4091" providerId="ADAL" clId="{54E5CC3D-64E9-4E7E-80C0-54AE743555D6}" dt="2023-01-13T06:44:38.064" v="250" actId="14100"/>
        <pc:sldMkLst>
          <pc:docMk/>
          <pc:sldMk cId="1997594508" sldId="1154"/>
        </pc:sldMkLst>
        <pc:spChg chg="mod">
          <ac:chgData name="Toms Siñel" userId="48c17247-ce76-4057-91e9-ecf0d49b4091" providerId="ADAL" clId="{54E5CC3D-64E9-4E7E-80C0-54AE743555D6}" dt="2023-01-13T06:44:38.064" v="250" actId="14100"/>
          <ac:spMkLst>
            <pc:docMk/>
            <pc:sldMk cId="1997594508" sldId="1154"/>
            <ac:spMk id="21" creationId="{042D9E7B-D1BB-4A59-8D12-11E6C2FA55AC}"/>
          </ac:spMkLst>
        </pc:spChg>
      </pc:sldChg>
      <pc:sldChg chg="modSp mod">
        <pc:chgData name="Toms Siñel" userId="48c17247-ce76-4057-91e9-ecf0d49b4091" providerId="ADAL" clId="{54E5CC3D-64E9-4E7E-80C0-54AE743555D6}" dt="2023-01-13T06:44:35.875" v="249" actId="14100"/>
        <pc:sldMkLst>
          <pc:docMk/>
          <pc:sldMk cId="2709063902" sldId="1155"/>
        </pc:sldMkLst>
        <pc:spChg chg="mod">
          <ac:chgData name="Toms Siñel" userId="48c17247-ce76-4057-91e9-ecf0d49b4091" providerId="ADAL" clId="{54E5CC3D-64E9-4E7E-80C0-54AE743555D6}" dt="2023-01-13T06:44:35.875" v="249" actId="14100"/>
          <ac:spMkLst>
            <pc:docMk/>
            <pc:sldMk cId="2709063902" sldId="1155"/>
            <ac:spMk id="21" creationId="{042D9E7B-D1BB-4A59-8D12-11E6C2FA55AC}"/>
          </ac:spMkLst>
        </pc:spChg>
      </pc:sldChg>
      <pc:sldChg chg="modSp mod">
        <pc:chgData name="Toms Siñel" userId="48c17247-ce76-4057-91e9-ecf0d49b4091" providerId="ADAL" clId="{54E5CC3D-64E9-4E7E-80C0-54AE743555D6}" dt="2023-01-13T06:44:33.099" v="248" actId="14100"/>
        <pc:sldMkLst>
          <pc:docMk/>
          <pc:sldMk cId="933629927" sldId="1156"/>
        </pc:sldMkLst>
        <pc:spChg chg="mod">
          <ac:chgData name="Toms Siñel" userId="48c17247-ce76-4057-91e9-ecf0d49b4091" providerId="ADAL" clId="{54E5CC3D-64E9-4E7E-80C0-54AE743555D6}" dt="2023-01-13T06:44:33.099" v="248" actId="14100"/>
          <ac:spMkLst>
            <pc:docMk/>
            <pc:sldMk cId="933629927" sldId="1156"/>
            <ac:spMk id="21" creationId="{042D9E7B-D1BB-4A59-8D12-11E6C2FA55AC}"/>
          </ac:spMkLst>
        </pc:spChg>
      </pc:sldChg>
      <pc:sldChg chg="modSp mod">
        <pc:chgData name="Toms Siñel" userId="48c17247-ce76-4057-91e9-ecf0d49b4091" providerId="ADAL" clId="{54E5CC3D-64E9-4E7E-80C0-54AE743555D6}" dt="2023-01-13T06:44:27.950" v="247" actId="14100"/>
        <pc:sldMkLst>
          <pc:docMk/>
          <pc:sldMk cId="1287118595" sldId="1157"/>
        </pc:sldMkLst>
        <pc:spChg chg="mod">
          <ac:chgData name="Toms Siñel" userId="48c17247-ce76-4057-91e9-ecf0d49b4091" providerId="ADAL" clId="{54E5CC3D-64E9-4E7E-80C0-54AE743555D6}" dt="2023-01-13T06:44:27.950" v="247" actId="14100"/>
          <ac:spMkLst>
            <pc:docMk/>
            <pc:sldMk cId="1287118595" sldId="1157"/>
            <ac:spMk id="21" creationId="{042D9E7B-D1BB-4A59-8D12-11E6C2FA55AC}"/>
          </ac:spMkLst>
        </pc:spChg>
      </pc:sldChg>
      <pc:sldChg chg="modSp mod">
        <pc:chgData name="Toms Siñel" userId="48c17247-ce76-4057-91e9-ecf0d49b4091" providerId="ADAL" clId="{54E5CC3D-64E9-4E7E-80C0-54AE743555D6}" dt="2023-01-13T06:44:25.635" v="246" actId="14100"/>
        <pc:sldMkLst>
          <pc:docMk/>
          <pc:sldMk cId="920373744" sldId="1158"/>
        </pc:sldMkLst>
        <pc:spChg chg="mod">
          <ac:chgData name="Toms Siñel" userId="48c17247-ce76-4057-91e9-ecf0d49b4091" providerId="ADAL" clId="{54E5CC3D-64E9-4E7E-80C0-54AE743555D6}" dt="2023-01-13T06:44:25.635" v="246" actId="14100"/>
          <ac:spMkLst>
            <pc:docMk/>
            <pc:sldMk cId="920373744" sldId="1158"/>
            <ac:spMk id="21" creationId="{042D9E7B-D1BB-4A59-8D12-11E6C2FA55AC}"/>
          </ac:spMkLst>
        </pc:spChg>
      </pc:sldChg>
      <pc:sldChg chg="modSp mod">
        <pc:chgData name="Toms Siñel" userId="48c17247-ce76-4057-91e9-ecf0d49b4091" providerId="ADAL" clId="{54E5CC3D-64E9-4E7E-80C0-54AE743555D6}" dt="2023-01-13T06:44:23.118" v="245" actId="14100"/>
        <pc:sldMkLst>
          <pc:docMk/>
          <pc:sldMk cId="3299592703" sldId="1159"/>
        </pc:sldMkLst>
        <pc:spChg chg="mod">
          <ac:chgData name="Toms Siñel" userId="48c17247-ce76-4057-91e9-ecf0d49b4091" providerId="ADAL" clId="{54E5CC3D-64E9-4E7E-80C0-54AE743555D6}" dt="2023-01-13T06:44:23.118" v="245" actId="14100"/>
          <ac:spMkLst>
            <pc:docMk/>
            <pc:sldMk cId="3299592703" sldId="1159"/>
            <ac:spMk id="21" creationId="{042D9E7B-D1BB-4A59-8D12-11E6C2FA55AC}"/>
          </ac:spMkLst>
        </pc:spChg>
      </pc:sldChg>
      <pc:sldChg chg="modSp add mod">
        <pc:chgData name="Toms Siñel" userId="48c17247-ce76-4057-91e9-ecf0d49b4091" providerId="ADAL" clId="{54E5CC3D-64E9-4E7E-80C0-54AE743555D6}" dt="2023-01-13T06:57:19.340" v="364" actId="1076"/>
        <pc:sldMkLst>
          <pc:docMk/>
          <pc:sldMk cId="1879626690" sldId="1160"/>
        </pc:sldMkLst>
        <pc:graphicFrameChg chg="mod">
          <ac:chgData name="Toms Siñel" userId="48c17247-ce76-4057-91e9-ecf0d49b4091" providerId="ADAL" clId="{54E5CC3D-64E9-4E7E-80C0-54AE743555D6}" dt="2023-01-13T06:57:19.340" v="364" actId="1076"/>
          <ac:graphicFrameMkLst>
            <pc:docMk/>
            <pc:sldMk cId="1879626690" sldId="1160"/>
            <ac:graphicFrameMk id="6"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8C59F-98E3-46DF-934F-8EA67B5CF51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38E7D81-AD10-431F-8A93-996A8120AD4E}">
      <dgm:prSet phldrT="[Text]" custT="1"/>
      <dgm:spPr/>
      <dgm:t>
        <a:bodyPr/>
        <a:lstStyle/>
        <a:p>
          <a:pPr algn="ctr"/>
          <a:r>
            <a:rPr lang="en-US" sz="2200" dirty="0"/>
            <a:t>Preventive Care</a:t>
          </a:r>
        </a:p>
      </dgm:t>
    </dgm:pt>
    <dgm:pt modelId="{4CF5B80D-A0BB-468F-865D-92774C9767F5}" type="parTrans" cxnId="{FC9CAD4C-25A9-4581-9A4F-8CBC7B9382B3}">
      <dgm:prSet/>
      <dgm:spPr/>
      <dgm:t>
        <a:bodyPr/>
        <a:lstStyle/>
        <a:p>
          <a:pPr algn="ctr"/>
          <a:endParaRPr lang="en-US" sz="2200"/>
        </a:p>
      </dgm:t>
    </dgm:pt>
    <dgm:pt modelId="{A5C89F9D-1725-4955-A0A9-EAEA88ED92D4}" type="sibTrans" cxnId="{FC9CAD4C-25A9-4581-9A4F-8CBC7B9382B3}">
      <dgm:prSet/>
      <dgm:spPr/>
      <dgm:t>
        <a:bodyPr/>
        <a:lstStyle/>
        <a:p>
          <a:pPr algn="ctr"/>
          <a:endParaRPr lang="en-US" sz="2200"/>
        </a:p>
      </dgm:t>
    </dgm:pt>
    <dgm:pt modelId="{E3CD4EAE-1D8A-4120-A897-1EF199724FB8}">
      <dgm:prSet phldrT="[Text]" custT="1"/>
      <dgm:spPr/>
      <dgm:t>
        <a:bodyPr/>
        <a:lstStyle/>
        <a:p>
          <a:pPr algn="ctr"/>
          <a:r>
            <a:rPr lang="en-US" sz="2200" dirty="0"/>
            <a:t>Diagnostic Care</a:t>
          </a:r>
        </a:p>
      </dgm:t>
    </dgm:pt>
    <dgm:pt modelId="{7243EAAF-88BC-4158-B6FC-9B4EDE2CCBCD}" type="parTrans" cxnId="{6FD6F58D-0B9A-4756-9D17-608E5619384E}">
      <dgm:prSet/>
      <dgm:spPr/>
      <dgm:t>
        <a:bodyPr/>
        <a:lstStyle/>
        <a:p>
          <a:pPr algn="ctr"/>
          <a:endParaRPr lang="en-US" sz="2200"/>
        </a:p>
      </dgm:t>
    </dgm:pt>
    <dgm:pt modelId="{6D16A184-B7F4-4E93-93A0-105068528491}" type="sibTrans" cxnId="{6FD6F58D-0B9A-4756-9D17-608E5619384E}">
      <dgm:prSet/>
      <dgm:spPr/>
      <dgm:t>
        <a:bodyPr/>
        <a:lstStyle/>
        <a:p>
          <a:pPr algn="ctr"/>
          <a:endParaRPr lang="en-US" sz="2200"/>
        </a:p>
      </dgm:t>
    </dgm:pt>
    <dgm:pt modelId="{75ECDFB0-570B-4464-AA6E-9B204C0FE58B}" type="pres">
      <dgm:prSet presAssocID="{CAE8C59F-98E3-46DF-934F-8EA67B5CF518}" presName="diagram" presStyleCnt="0">
        <dgm:presLayoutVars>
          <dgm:dir/>
          <dgm:resizeHandles val="exact"/>
        </dgm:presLayoutVars>
      </dgm:prSet>
      <dgm:spPr/>
    </dgm:pt>
    <dgm:pt modelId="{72B4560D-04E0-49AA-8B6B-58FD89FC87C5}" type="pres">
      <dgm:prSet presAssocID="{F38E7D81-AD10-431F-8A93-996A8120AD4E}" presName="node" presStyleLbl="node1" presStyleIdx="0" presStyleCnt="2">
        <dgm:presLayoutVars>
          <dgm:bulletEnabled val="1"/>
        </dgm:presLayoutVars>
      </dgm:prSet>
      <dgm:spPr/>
    </dgm:pt>
    <dgm:pt modelId="{B8356374-973D-43F2-8F63-B1E260076431}" type="pres">
      <dgm:prSet presAssocID="{A5C89F9D-1725-4955-A0A9-EAEA88ED92D4}" presName="sibTrans" presStyleCnt="0"/>
      <dgm:spPr/>
    </dgm:pt>
    <dgm:pt modelId="{EB3AD78F-8521-4A1B-8F2D-1CF2D7B7FD46}" type="pres">
      <dgm:prSet presAssocID="{E3CD4EAE-1D8A-4120-A897-1EF199724FB8}" presName="node" presStyleLbl="node1" presStyleIdx="1" presStyleCnt="2">
        <dgm:presLayoutVars>
          <dgm:bulletEnabled val="1"/>
        </dgm:presLayoutVars>
      </dgm:prSet>
      <dgm:spPr/>
    </dgm:pt>
  </dgm:ptLst>
  <dgm:cxnLst>
    <dgm:cxn modelId="{90FAB518-9F21-499C-BFA3-FC6F534D7EC4}" type="presOf" srcId="{E3CD4EAE-1D8A-4120-A897-1EF199724FB8}" destId="{EB3AD78F-8521-4A1B-8F2D-1CF2D7B7FD46}" srcOrd="0" destOrd="0" presId="urn:microsoft.com/office/officeart/2005/8/layout/default"/>
    <dgm:cxn modelId="{2E9B1E20-D258-4E35-AD6B-F14CF202C3EA}" type="presOf" srcId="{F38E7D81-AD10-431F-8A93-996A8120AD4E}" destId="{72B4560D-04E0-49AA-8B6B-58FD89FC87C5}" srcOrd="0" destOrd="0" presId="urn:microsoft.com/office/officeart/2005/8/layout/default"/>
    <dgm:cxn modelId="{FC9CAD4C-25A9-4581-9A4F-8CBC7B9382B3}" srcId="{CAE8C59F-98E3-46DF-934F-8EA67B5CF518}" destId="{F38E7D81-AD10-431F-8A93-996A8120AD4E}" srcOrd="0" destOrd="0" parTransId="{4CF5B80D-A0BB-468F-865D-92774C9767F5}" sibTransId="{A5C89F9D-1725-4955-A0A9-EAEA88ED92D4}"/>
    <dgm:cxn modelId="{6FD6F58D-0B9A-4756-9D17-608E5619384E}" srcId="{CAE8C59F-98E3-46DF-934F-8EA67B5CF518}" destId="{E3CD4EAE-1D8A-4120-A897-1EF199724FB8}" srcOrd="1" destOrd="0" parTransId="{7243EAAF-88BC-4158-B6FC-9B4EDE2CCBCD}" sibTransId="{6D16A184-B7F4-4E93-93A0-105068528491}"/>
    <dgm:cxn modelId="{C6556BB0-05EB-4661-AC8D-AFC3384DA42F}" type="presOf" srcId="{CAE8C59F-98E3-46DF-934F-8EA67B5CF518}" destId="{75ECDFB0-570B-4464-AA6E-9B204C0FE58B}" srcOrd="0" destOrd="0" presId="urn:microsoft.com/office/officeart/2005/8/layout/default"/>
    <dgm:cxn modelId="{BA7562FD-9F6D-4606-85C0-55E377FEB46D}" type="presParOf" srcId="{75ECDFB0-570B-4464-AA6E-9B204C0FE58B}" destId="{72B4560D-04E0-49AA-8B6B-58FD89FC87C5}" srcOrd="0" destOrd="0" presId="urn:microsoft.com/office/officeart/2005/8/layout/default"/>
    <dgm:cxn modelId="{F50276EC-0094-4D3E-BEEA-127CA14AEC72}" type="presParOf" srcId="{75ECDFB0-570B-4464-AA6E-9B204C0FE58B}" destId="{B8356374-973D-43F2-8F63-B1E260076431}" srcOrd="1" destOrd="0" presId="urn:microsoft.com/office/officeart/2005/8/layout/default"/>
    <dgm:cxn modelId="{4CC0CE3F-EFE8-4C6B-89EE-4871CD49026F}" type="presParOf" srcId="{75ECDFB0-570B-4464-AA6E-9B204C0FE58B}" destId="{EB3AD78F-8521-4A1B-8F2D-1CF2D7B7FD4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4B33A7F-C916-42F5-B63D-C436252B6E3A}">
      <dgm:prSet phldrT="[Text]" custT="1"/>
      <dgm:spPr>
        <a:xfrm>
          <a:off x="0" y="45206"/>
          <a:ext cx="5486400" cy="35568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Skin</a:t>
          </a:r>
        </a:p>
      </dgm:t>
    </dgm:pt>
    <dgm:pt modelId="{3C9F0BAE-52FB-410F-A7E0-ADAABD615722}" type="parTrans" cxnId="{ADB2695F-C3A1-46CD-A06C-08B19E99CEA1}">
      <dgm:prSet/>
      <dgm:spPr/>
      <dgm:t>
        <a:bodyPr/>
        <a:lstStyle/>
        <a:p>
          <a:endParaRPr lang="en-US" sz="2200"/>
        </a:p>
      </dgm:t>
    </dgm:pt>
    <dgm:pt modelId="{E6C8D228-B422-4772-8258-C2E1D2DA9B93}" type="sibTrans" cxnId="{ADB2695F-C3A1-46CD-A06C-08B19E99CEA1}">
      <dgm:prSet/>
      <dgm:spPr/>
      <dgm:t>
        <a:bodyPr/>
        <a:lstStyle/>
        <a:p>
          <a:endParaRPr lang="en-US" sz="2200"/>
        </a:p>
      </dgm:t>
    </dgm:pt>
    <dgm:pt modelId="{FC707285-06A1-4FED-B743-3E28531327D2}">
      <dgm:prSet phldrT="[Text]" custT="1"/>
      <dgm:spPr>
        <a:xfrm>
          <a:off x="0" y="40088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Secretes sweat</a:t>
          </a:r>
        </a:p>
      </dgm:t>
    </dgm:pt>
    <dgm:pt modelId="{628EE349-9C12-4A44-802F-CB04B67F969D}" type="parTrans" cxnId="{C227D2BB-EB3F-4238-A343-0F9444B28DC5}">
      <dgm:prSet/>
      <dgm:spPr/>
      <dgm:t>
        <a:bodyPr/>
        <a:lstStyle/>
        <a:p>
          <a:endParaRPr lang="en-US" sz="2200"/>
        </a:p>
      </dgm:t>
    </dgm:pt>
    <dgm:pt modelId="{A070DC3F-6530-438E-A0A8-5695087C33C3}" type="sibTrans" cxnId="{C227D2BB-EB3F-4238-A343-0F9444B28DC5}">
      <dgm:prSet/>
      <dgm:spPr/>
      <dgm:t>
        <a:bodyPr/>
        <a:lstStyle/>
        <a:p>
          <a:endParaRPr lang="en-US" sz="2200"/>
        </a:p>
      </dgm:t>
    </dgm:pt>
    <dgm:pt modelId="{123C95FE-295C-4E0D-AA28-6F0BE99FD774}">
      <dgm:prSet phldrT="[Text]" custT="1"/>
      <dgm:spPr>
        <a:xfrm>
          <a:off x="0" y="715526"/>
          <a:ext cx="5486400" cy="355680"/>
        </a:xfrm>
        <a:prstGeom prst="round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Lungs</a:t>
          </a:r>
        </a:p>
      </dgm:t>
    </dgm:pt>
    <dgm:pt modelId="{32F585BE-7437-4D07-BAC8-8D4C39483450}" type="parTrans" cxnId="{10EF2AF8-D74D-49CF-96C5-A27FA45A814E}">
      <dgm:prSet/>
      <dgm:spPr/>
      <dgm:t>
        <a:bodyPr/>
        <a:lstStyle/>
        <a:p>
          <a:endParaRPr lang="en-US" sz="2200"/>
        </a:p>
      </dgm:t>
    </dgm:pt>
    <dgm:pt modelId="{226357C0-BA3A-449C-AB71-533AAAE69D8E}" type="sibTrans" cxnId="{10EF2AF8-D74D-49CF-96C5-A27FA45A814E}">
      <dgm:prSet/>
      <dgm:spPr/>
      <dgm:t>
        <a:bodyPr/>
        <a:lstStyle/>
        <a:p>
          <a:endParaRPr lang="en-US" sz="2200"/>
        </a:p>
      </dgm:t>
    </dgm:pt>
    <dgm:pt modelId="{949B30D5-260F-40B4-9D59-2877A47AE3EF}">
      <dgm:prSet phldrT="[Text]" custT="1"/>
      <dgm:spPr>
        <a:xfrm>
          <a:off x="0" y="107120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Diffuses gaseous wastes from the bloodstream (e.g. carbon dioxide)</a:t>
          </a:r>
        </a:p>
      </dgm:t>
    </dgm:pt>
    <dgm:pt modelId="{30716A10-675A-4CAD-B9A3-2B9B14EBC610}" type="parTrans" cxnId="{DB2FDF18-B53F-4E42-9BCE-2E30D9419C66}">
      <dgm:prSet/>
      <dgm:spPr/>
      <dgm:t>
        <a:bodyPr/>
        <a:lstStyle/>
        <a:p>
          <a:endParaRPr lang="en-US" sz="2200"/>
        </a:p>
      </dgm:t>
    </dgm:pt>
    <dgm:pt modelId="{912438B9-D979-4C94-8ED4-B1EE1E774386}" type="sibTrans" cxnId="{DB2FDF18-B53F-4E42-9BCE-2E30D9419C66}">
      <dgm:prSet/>
      <dgm:spPr/>
      <dgm:t>
        <a:bodyPr/>
        <a:lstStyle/>
        <a:p>
          <a:endParaRPr lang="en-US" sz="2200"/>
        </a:p>
      </dgm:t>
    </dgm:pt>
    <dgm:pt modelId="{8FCBE68A-3B43-4349-BB30-F7909764DA8D}" type="pres">
      <dgm:prSet presAssocID="{3011F3CA-030A-47FE-BF99-C82CBF018DBC}" presName="linear" presStyleCnt="0">
        <dgm:presLayoutVars>
          <dgm:animLvl val="lvl"/>
          <dgm:resizeHandles val="exact"/>
        </dgm:presLayoutVars>
      </dgm:prSet>
      <dgm:spPr/>
    </dgm:pt>
    <dgm:pt modelId="{39408E5B-52F2-403F-9138-6824DFD0376B}" type="pres">
      <dgm:prSet presAssocID="{E4B33A7F-C916-42F5-B63D-C436252B6E3A}" presName="parentText" presStyleLbl="node1" presStyleIdx="0" presStyleCnt="2" custScaleY="90325">
        <dgm:presLayoutVars>
          <dgm:chMax val="0"/>
          <dgm:bulletEnabled val="1"/>
        </dgm:presLayoutVars>
      </dgm:prSet>
      <dgm:spPr/>
    </dgm:pt>
    <dgm:pt modelId="{B1C24530-280F-41A9-89BB-D31BD00BD19C}" type="pres">
      <dgm:prSet presAssocID="{E4B33A7F-C916-42F5-B63D-C436252B6E3A}" presName="childText" presStyleLbl="revTx" presStyleIdx="0" presStyleCnt="2">
        <dgm:presLayoutVars>
          <dgm:bulletEnabled val="1"/>
        </dgm:presLayoutVars>
      </dgm:prSet>
      <dgm:spPr/>
    </dgm:pt>
    <dgm:pt modelId="{F0103CDF-911C-4713-B525-9885CE538BDB}" type="pres">
      <dgm:prSet presAssocID="{123C95FE-295C-4E0D-AA28-6F0BE99FD774}" presName="parentText" presStyleLbl="node1" presStyleIdx="1" presStyleCnt="2" custScaleY="80253">
        <dgm:presLayoutVars>
          <dgm:chMax val="0"/>
          <dgm:bulletEnabled val="1"/>
        </dgm:presLayoutVars>
      </dgm:prSet>
      <dgm:spPr/>
    </dgm:pt>
    <dgm:pt modelId="{D648B095-0DA8-4976-98FA-18B226B3BD29}" type="pres">
      <dgm:prSet presAssocID="{123C95FE-295C-4E0D-AA28-6F0BE99FD774}" presName="childText" presStyleLbl="revTx" presStyleIdx="1" presStyleCnt="2">
        <dgm:presLayoutVars>
          <dgm:bulletEnabled val="1"/>
        </dgm:presLayoutVars>
      </dgm:prSet>
      <dgm:spPr/>
    </dgm:pt>
  </dgm:ptLst>
  <dgm:cxnLst>
    <dgm:cxn modelId="{DB2FDF18-B53F-4E42-9BCE-2E30D9419C66}" srcId="{123C95FE-295C-4E0D-AA28-6F0BE99FD774}" destId="{949B30D5-260F-40B4-9D59-2877A47AE3EF}" srcOrd="0" destOrd="0" parTransId="{30716A10-675A-4CAD-B9A3-2B9B14EBC610}" sibTransId="{912438B9-D979-4C94-8ED4-B1EE1E774386}"/>
    <dgm:cxn modelId="{ADB2695F-C3A1-46CD-A06C-08B19E99CEA1}" srcId="{3011F3CA-030A-47FE-BF99-C82CBF018DBC}" destId="{E4B33A7F-C916-42F5-B63D-C436252B6E3A}" srcOrd="0" destOrd="0" parTransId="{3C9F0BAE-52FB-410F-A7E0-ADAABD615722}" sibTransId="{E6C8D228-B422-4772-8258-C2E1D2DA9B93}"/>
    <dgm:cxn modelId="{1D6DCF4A-A72E-447B-AE8A-E81D123722A9}" type="presOf" srcId="{123C95FE-295C-4E0D-AA28-6F0BE99FD774}" destId="{F0103CDF-911C-4713-B525-9885CE538BDB}" srcOrd="0" destOrd="0" presId="urn:microsoft.com/office/officeart/2005/8/layout/vList2"/>
    <dgm:cxn modelId="{BBAE416D-4446-4BEE-B1BB-F7A7F66BDDD6}" type="presOf" srcId="{3011F3CA-030A-47FE-BF99-C82CBF018DBC}" destId="{8FCBE68A-3B43-4349-BB30-F7909764DA8D}" srcOrd="0" destOrd="0" presId="urn:microsoft.com/office/officeart/2005/8/layout/vList2"/>
    <dgm:cxn modelId="{70F0EB55-6594-491C-805F-45C957062F8F}" type="presOf" srcId="{E4B33A7F-C916-42F5-B63D-C436252B6E3A}" destId="{39408E5B-52F2-403F-9138-6824DFD0376B}" srcOrd="0" destOrd="0" presId="urn:microsoft.com/office/officeart/2005/8/layout/vList2"/>
    <dgm:cxn modelId="{294E98B5-90FC-45F3-AB27-2A83C3D51891}" type="presOf" srcId="{FC707285-06A1-4FED-B743-3E28531327D2}" destId="{B1C24530-280F-41A9-89BB-D31BD00BD19C}" srcOrd="0" destOrd="0" presId="urn:microsoft.com/office/officeart/2005/8/layout/vList2"/>
    <dgm:cxn modelId="{C227D2BB-EB3F-4238-A343-0F9444B28DC5}" srcId="{E4B33A7F-C916-42F5-B63D-C436252B6E3A}" destId="{FC707285-06A1-4FED-B743-3E28531327D2}" srcOrd="0" destOrd="0" parTransId="{628EE349-9C12-4A44-802F-CB04B67F969D}" sibTransId="{A070DC3F-6530-438E-A0A8-5695087C33C3}"/>
    <dgm:cxn modelId="{6514D2DE-6CE2-44EA-AF95-435DAC7021F3}" type="presOf" srcId="{949B30D5-260F-40B4-9D59-2877A47AE3EF}" destId="{D648B095-0DA8-4976-98FA-18B226B3BD29}" srcOrd="0" destOrd="0" presId="urn:microsoft.com/office/officeart/2005/8/layout/vList2"/>
    <dgm:cxn modelId="{10EF2AF8-D74D-49CF-96C5-A27FA45A814E}" srcId="{3011F3CA-030A-47FE-BF99-C82CBF018DBC}" destId="{123C95FE-295C-4E0D-AA28-6F0BE99FD774}" srcOrd="1" destOrd="0" parTransId="{32F585BE-7437-4D07-BAC8-8D4C39483450}" sibTransId="{226357C0-BA3A-449C-AB71-533AAAE69D8E}"/>
    <dgm:cxn modelId="{ECC576CC-B87E-45EE-A291-E9A4C9B46C10}" type="presParOf" srcId="{8FCBE68A-3B43-4349-BB30-F7909764DA8D}" destId="{39408E5B-52F2-403F-9138-6824DFD0376B}" srcOrd="0" destOrd="0" presId="urn:microsoft.com/office/officeart/2005/8/layout/vList2"/>
    <dgm:cxn modelId="{E624C99A-8BD7-4E29-93EC-61A140A08E39}" type="presParOf" srcId="{8FCBE68A-3B43-4349-BB30-F7909764DA8D}" destId="{B1C24530-280F-41A9-89BB-D31BD00BD19C}" srcOrd="1" destOrd="0" presId="urn:microsoft.com/office/officeart/2005/8/layout/vList2"/>
    <dgm:cxn modelId="{4995AFC3-54AA-4F17-A92B-22F9625AB5E4}" type="presParOf" srcId="{8FCBE68A-3B43-4349-BB30-F7909764DA8D}" destId="{F0103CDF-911C-4713-B525-9885CE538BDB}" srcOrd="2" destOrd="0" presId="urn:microsoft.com/office/officeart/2005/8/layout/vList2"/>
    <dgm:cxn modelId="{E5AF3A0A-03D1-4A52-8E38-66C0EBEEC228}" type="presParOf" srcId="{8FCBE68A-3B43-4349-BB30-F7909764DA8D}" destId="{D648B095-0DA8-4976-98FA-18B226B3BD2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4B33A7F-C916-42F5-B63D-C436252B6E3A}">
      <dgm:prSet phldrT="[Text]" custT="1"/>
      <dgm:spPr>
        <a:xfrm>
          <a:off x="0" y="1385846"/>
          <a:ext cx="5486400" cy="355680"/>
        </a:xfr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Liver</a:t>
          </a:r>
        </a:p>
      </dgm:t>
    </dgm:pt>
    <dgm:pt modelId="{3C9F0BAE-52FB-410F-A7E0-ADAABD615722}" type="parTrans" cxnId="{ADB2695F-C3A1-46CD-A06C-08B19E99CEA1}">
      <dgm:prSet/>
      <dgm:spPr/>
      <dgm:t>
        <a:bodyPr/>
        <a:lstStyle/>
        <a:p>
          <a:endParaRPr lang="en-US" sz="2200"/>
        </a:p>
      </dgm:t>
    </dgm:pt>
    <dgm:pt modelId="{E6C8D228-B422-4772-8258-C2E1D2DA9B93}" type="sibTrans" cxnId="{ADB2695F-C3A1-46CD-A06C-08B19E99CEA1}">
      <dgm:prSet/>
      <dgm:spPr/>
      <dgm:t>
        <a:bodyPr/>
        <a:lstStyle/>
        <a:p>
          <a:endParaRPr lang="en-US" sz="2200"/>
        </a:p>
      </dgm:t>
    </dgm:pt>
    <dgm:pt modelId="{FC707285-06A1-4FED-B743-3E28531327D2}">
      <dgm:prSet phldrT="[Text]" custT="1"/>
      <dgm:spPr>
        <a:xfrm>
          <a:off x="0" y="40088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Secretes sweat</a:t>
          </a:r>
        </a:p>
      </dgm:t>
    </dgm:pt>
    <dgm:pt modelId="{628EE349-9C12-4A44-802F-CB04B67F969D}" type="parTrans" cxnId="{C227D2BB-EB3F-4238-A343-0F9444B28DC5}">
      <dgm:prSet/>
      <dgm:spPr/>
      <dgm:t>
        <a:bodyPr/>
        <a:lstStyle/>
        <a:p>
          <a:endParaRPr lang="en-US" sz="2200"/>
        </a:p>
      </dgm:t>
    </dgm:pt>
    <dgm:pt modelId="{A070DC3F-6530-438E-A0A8-5695087C33C3}" type="sibTrans" cxnId="{C227D2BB-EB3F-4238-A343-0F9444B28DC5}">
      <dgm:prSet/>
      <dgm:spPr/>
      <dgm:t>
        <a:bodyPr/>
        <a:lstStyle/>
        <a:p>
          <a:endParaRPr lang="en-US" sz="2200"/>
        </a:p>
      </dgm:t>
    </dgm:pt>
    <dgm:pt modelId="{3B9068AB-B2A8-4961-A369-20A8F9195D79}">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Detoxifies the blood to remove toxins</a:t>
          </a:r>
        </a:p>
      </dgm:t>
    </dgm:pt>
    <dgm:pt modelId="{384A67CA-651D-4E2F-AAB4-1658024FE6C3}" type="parTrans" cxnId="{91EF6851-FD5D-420B-8486-9180BC479455}">
      <dgm:prSet/>
      <dgm:spPr/>
      <dgm:t>
        <a:bodyPr/>
        <a:lstStyle/>
        <a:p>
          <a:endParaRPr lang="en-PH"/>
        </a:p>
      </dgm:t>
    </dgm:pt>
    <dgm:pt modelId="{852AE622-34B7-415A-A700-9E574B9CE81F}" type="sibTrans" cxnId="{91EF6851-FD5D-420B-8486-9180BC479455}">
      <dgm:prSet/>
      <dgm:spPr/>
      <dgm:t>
        <a:bodyPr/>
        <a:lstStyle/>
        <a:p>
          <a:endParaRPr lang="en-PH"/>
        </a:p>
      </dgm:t>
    </dgm:pt>
    <dgm:pt modelId="{D7E501B6-D0DA-44BA-87E6-5B8B73E8C964}">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Responsible for protein synthesis</a:t>
          </a:r>
        </a:p>
      </dgm:t>
    </dgm:pt>
    <dgm:pt modelId="{2CB5186D-0C8F-4F81-918C-502D2C682108}" type="parTrans" cxnId="{0C540CA9-FEBB-4122-94DE-BE608192BD4F}">
      <dgm:prSet/>
      <dgm:spPr/>
      <dgm:t>
        <a:bodyPr/>
        <a:lstStyle/>
        <a:p>
          <a:endParaRPr lang="en-PH"/>
        </a:p>
      </dgm:t>
    </dgm:pt>
    <dgm:pt modelId="{6A975749-C3A8-4C36-9C1E-5B6CE7033893}" type="sibTrans" cxnId="{0C540CA9-FEBB-4122-94DE-BE608192BD4F}">
      <dgm:prSet/>
      <dgm:spPr/>
      <dgm:t>
        <a:bodyPr/>
        <a:lstStyle/>
        <a:p>
          <a:endParaRPr lang="en-PH"/>
        </a:p>
      </dgm:t>
    </dgm:pt>
    <dgm:pt modelId="{BB268FFB-8263-4B3B-BA4E-EED805CC6436}">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Produces biochemicals necessary for digestion</a:t>
          </a:r>
        </a:p>
      </dgm:t>
    </dgm:pt>
    <dgm:pt modelId="{417D854B-C233-4543-91C0-167714999AC3}" type="parTrans" cxnId="{F32C9835-5A27-4909-96B7-86ABF2D1B6DC}">
      <dgm:prSet/>
      <dgm:spPr/>
      <dgm:t>
        <a:bodyPr/>
        <a:lstStyle/>
        <a:p>
          <a:endParaRPr lang="en-PH"/>
        </a:p>
      </dgm:t>
    </dgm:pt>
    <dgm:pt modelId="{BF2D4EA1-61F3-41B2-B6A5-C939A8AD1EFD}" type="sibTrans" cxnId="{F32C9835-5A27-4909-96B7-86ABF2D1B6DC}">
      <dgm:prSet/>
      <dgm:spPr/>
      <dgm:t>
        <a:bodyPr/>
        <a:lstStyle/>
        <a:p>
          <a:endParaRPr lang="en-PH"/>
        </a:p>
      </dgm:t>
    </dgm:pt>
    <dgm:pt modelId="{068EB6FE-2D26-4AC3-8C45-655908B023E8}">
      <dgm:prSet phldrT="[Text]" custT="1"/>
      <dgm:spPr>
        <a:xfrm>
          <a:off x="0" y="400886"/>
          <a:ext cx="5486400" cy="314640"/>
        </a:xfrm>
        <a:noFill/>
        <a:ln>
          <a:noFill/>
        </a:ln>
        <a:effectLst/>
      </dgm:spPr>
      <dgm:t>
        <a:bodyPr/>
        <a:lstStyle/>
        <a:p>
          <a:pPr>
            <a:buChar char="•"/>
          </a:pPr>
          <a:endParaRPr lang="en-US" sz="2200" dirty="0">
            <a:solidFill>
              <a:sysClr val="windowText" lastClr="000000">
                <a:lumMod val="75000"/>
                <a:lumOff val="25000"/>
              </a:sysClr>
            </a:solidFill>
            <a:latin typeface="Calibri" panose="020F0502020204030204"/>
            <a:ea typeface="+mn-ea"/>
            <a:cs typeface="+mn-cs"/>
          </a:endParaRPr>
        </a:p>
      </dgm:t>
    </dgm:pt>
    <dgm:pt modelId="{D0E4124B-6DA2-49B7-965D-3D79A311E28B}" type="parTrans" cxnId="{F74FEDB9-21D2-4BF2-B6C7-CB72F639CA0A}">
      <dgm:prSet/>
      <dgm:spPr/>
      <dgm:t>
        <a:bodyPr/>
        <a:lstStyle/>
        <a:p>
          <a:endParaRPr lang="en-PH"/>
        </a:p>
      </dgm:t>
    </dgm:pt>
    <dgm:pt modelId="{140D9075-7E45-44C2-A2E0-35BDD7668260}" type="sibTrans" cxnId="{F74FEDB9-21D2-4BF2-B6C7-CB72F639CA0A}">
      <dgm:prSet/>
      <dgm:spPr/>
      <dgm:t>
        <a:bodyPr/>
        <a:lstStyle/>
        <a:p>
          <a:endParaRPr lang="en-PH"/>
        </a:p>
      </dgm:t>
    </dgm:pt>
    <dgm:pt modelId="{8FCBE68A-3B43-4349-BB30-F7909764DA8D}" type="pres">
      <dgm:prSet presAssocID="{3011F3CA-030A-47FE-BF99-C82CBF018DBC}" presName="linear" presStyleCnt="0">
        <dgm:presLayoutVars>
          <dgm:animLvl val="lvl"/>
          <dgm:resizeHandles val="exact"/>
        </dgm:presLayoutVars>
      </dgm:prSet>
      <dgm:spPr/>
    </dgm:pt>
    <dgm:pt modelId="{39408E5B-52F2-403F-9138-6824DFD0376B}" type="pres">
      <dgm:prSet presAssocID="{E4B33A7F-C916-42F5-B63D-C436252B6E3A}" presName="parentText" presStyleLbl="node1" presStyleIdx="0" presStyleCnt="2" custScaleY="43454">
        <dgm:presLayoutVars>
          <dgm:chMax val="0"/>
          <dgm:bulletEnabled val="1"/>
        </dgm:presLayoutVars>
      </dgm:prSet>
      <dgm:spPr>
        <a:prstGeom prst="roundRect">
          <a:avLst/>
        </a:prstGeom>
      </dgm:spPr>
    </dgm:pt>
    <dgm:pt modelId="{B1C24530-280F-41A9-89BB-D31BD00BD19C}" type="pres">
      <dgm:prSet presAssocID="{E4B33A7F-C916-42F5-B63D-C436252B6E3A}" presName="childText" presStyleLbl="revTx" presStyleIdx="0" presStyleCnt="1">
        <dgm:presLayoutVars>
          <dgm:bulletEnabled val="1"/>
        </dgm:presLayoutVars>
      </dgm:prSet>
      <dgm:spPr>
        <a:prstGeom prst="rect">
          <a:avLst/>
        </a:prstGeom>
      </dgm:spPr>
    </dgm:pt>
    <dgm:pt modelId="{A42E74CD-D3CF-4DB5-BEDF-AACACC4230EF}" type="pres">
      <dgm:prSet presAssocID="{068EB6FE-2D26-4AC3-8C45-655908B023E8}" presName="parentText" presStyleLbl="node1" presStyleIdx="1" presStyleCnt="2">
        <dgm:presLayoutVars>
          <dgm:chMax val="0"/>
          <dgm:bulletEnabled val="1"/>
        </dgm:presLayoutVars>
      </dgm:prSet>
      <dgm:spPr/>
    </dgm:pt>
  </dgm:ptLst>
  <dgm:cxnLst>
    <dgm:cxn modelId="{F32C9835-5A27-4909-96B7-86ABF2D1B6DC}" srcId="{E4B33A7F-C916-42F5-B63D-C436252B6E3A}" destId="{BB268FFB-8263-4B3B-BA4E-EED805CC6436}" srcOrd="2" destOrd="0" parTransId="{417D854B-C233-4543-91C0-167714999AC3}" sibTransId="{BF2D4EA1-61F3-41B2-B6A5-C939A8AD1EFD}"/>
    <dgm:cxn modelId="{ADB2695F-C3A1-46CD-A06C-08B19E99CEA1}" srcId="{3011F3CA-030A-47FE-BF99-C82CBF018DBC}" destId="{E4B33A7F-C916-42F5-B63D-C436252B6E3A}" srcOrd="0" destOrd="0" parTransId="{3C9F0BAE-52FB-410F-A7E0-ADAABD615722}" sibTransId="{E6C8D228-B422-4772-8258-C2E1D2DA9B93}"/>
    <dgm:cxn modelId="{6D096766-F5F5-4B68-B2DC-47CA98632860}" type="presOf" srcId="{068EB6FE-2D26-4AC3-8C45-655908B023E8}" destId="{A42E74CD-D3CF-4DB5-BEDF-AACACC4230EF}" srcOrd="0" destOrd="0" presId="urn:microsoft.com/office/officeart/2005/8/layout/vList2"/>
    <dgm:cxn modelId="{BBAE416D-4446-4BEE-B1BB-F7A7F66BDDD6}" type="presOf" srcId="{3011F3CA-030A-47FE-BF99-C82CBF018DBC}" destId="{8FCBE68A-3B43-4349-BB30-F7909764DA8D}" srcOrd="0" destOrd="0" presId="urn:microsoft.com/office/officeart/2005/8/layout/vList2"/>
    <dgm:cxn modelId="{91EF6851-FD5D-420B-8486-9180BC479455}" srcId="{E4B33A7F-C916-42F5-B63D-C436252B6E3A}" destId="{3B9068AB-B2A8-4961-A369-20A8F9195D79}" srcOrd="0" destOrd="0" parTransId="{384A67CA-651D-4E2F-AAB4-1658024FE6C3}" sibTransId="{852AE622-34B7-415A-A700-9E574B9CE81F}"/>
    <dgm:cxn modelId="{50C2AA54-BF7D-447B-9D56-12AAC267ABE6}" type="presOf" srcId="{3B9068AB-B2A8-4961-A369-20A8F9195D79}" destId="{B1C24530-280F-41A9-89BB-D31BD00BD19C}" srcOrd="0" destOrd="0" presId="urn:microsoft.com/office/officeart/2005/8/layout/vList2"/>
    <dgm:cxn modelId="{70F0EB55-6594-491C-805F-45C957062F8F}" type="presOf" srcId="{E4B33A7F-C916-42F5-B63D-C436252B6E3A}" destId="{39408E5B-52F2-403F-9138-6824DFD0376B}" srcOrd="0" destOrd="0" presId="urn:microsoft.com/office/officeart/2005/8/layout/vList2"/>
    <dgm:cxn modelId="{36C9307A-B63B-47A3-8287-1E048CE36C7F}" type="presOf" srcId="{BB268FFB-8263-4B3B-BA4E-EED805CC6436}" destId="{B1C24530-280F-41A9-89BB-D31BD00BD19C}" srcOrd="0" destOrd="2" presId="urn:microsoft.com/office/officeart/2005/8/layout/vList2"/>
    <dgm:cxn modelId="{A04F55A8-E1EF-4729-AEDA-124472B2BD51}" type="presOf" srcId="{D7E501B6-D0DA-44BA-87E6-5B8B73E8C964}" destId="{B1C24530-280F-41A9-89BB-D31BD00BD19C}" srcOrd="0" destOrd="1" presId="urn:microsoft.com/office/officeart/2005/8/layout/vList2"/>
    <dgm:cxn modelId="{0C540CA9-FEBB-4122-94DE-BE608192BD4F}" srcId="{E4B33A7F-C916-42F5-B63D-C436252B6E3A}" destId="{D7E501B6-D0DA-44BA-87E6-5B8B73E8C964}" srcOrd="1" destOrd="0" parTransId="{2CB5186D-0C8F-4F81-918C-502D2C682108}" sibTransId="{6A975749-C3A8-4C36-9C1E-5B6CE7033893}"/>
    <dgm:cxn modelId="{294E98B5-90FC-45F3-AB27-2A83C3D51891}" type="presOf" srcId="{FC707285-06A1-4FED-B743-3E28531327D2}" destId="{B1C24530-280F-41A9-89BB-D31BD00BD19C}" srcOrd="0" destOrd="3" presId="urn:microsoft.com/office/officeart/2005/8/layout/vList2"/>
    <dgm:cxn modelId="{F74FEDB9-21D2-4BF2-B6C7-CB72F639CA0A}" srcId="{3011F3CA-030A-47FE-BF99-C82CBF018DBC}" destId="{068EB6FE-2D26-4AC3-8C45-655908B023E8}" srcOrd="1" destOrd="0" parTransId="{D0E4124B-6DA2-49B7-965D-3D79A311E28B}" sibTransId="{140D9075-7E45-44C2-A2E0-35BDD7668260}"/>
    <dgm:cxn modelId="{C227D2BB-EB3F-4238-A343-0F9444B28DC5}" srcId="{E4B33A7F-C916-42F5-B63D-C436252B6E3A}" destId="{FC707285-06A1-4FED-B743-3E28531327D2}" srcOrd="3" destOrd="0" parTransId="{628EE349-9C12-4A44-802F-CB04B67F969D}" sibTransId="{A070DC3F-6530-438E-A0A8-5695087C33C3}"/>
    <dgm:cxn modelId="{ECC576CC-B87E-45EE-A291-E9A4C9B46C10}" type="presParOf" srcId="{8FCBE68A-3B43-4349-BB30-F7909764DA8D}" destId="{39408E5B-52F2-403F-9138-6824DFD0376B}" srcOrd="0" destOrd="0" presId="urn:microsoft.com/office/officeart/2005/8/layout/vList2"/>
    <dgm:cxn modelId="{E624C99A-8BD7-4E29-93EC-61A140A08E39}" type="presParOf" srcId="{8FCBE68A-3B43-4349-BB30-F7909764DA8D}" destId="{B1C24530-280F-41A9-89BB-D31BD00BD19C}" srcOrd="1" destOrd="0" presId="urn:microsoft.com/office/officeart/2005/8/layout/vList2"/>
    <dgm:cxn modelId="{9BDC4039-1AA4-4C23-9011-604669302B1C}" type="presParOf" srcId="{8FCBE68A-3B43-4349-BB30-F7909764DA8D}" destId="{A42E74CD-D3CF-4DB5-BEDF-AACACC4230E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28499C0-A887-4D8D-A809-17F201F1674C}">
      <dgm:prSet phldrT="[Text]" custT="1"/>
      <dgm:spPr>
        <a:xfrm>
          <a:off x="0" y="2351141"/>
          <a:ext cx="5486400" cy="355680"/>
        </a:xfrm>
        <a:prstGeom prst="round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Kidneys</a:t>
          </a:r>
        </a:p>
      </dgm:t>
    </dgm:pt>
    <dgm:pt modelId="{8C76DC93-1CC1-4D98-B830-4EE1B5265D8F}" type="parTrans" cxnId="{C0F1F2C8-E5F0-4E12-85BC-18C60203EDB0}">
      <dgm:prSet/>
      <dgm:spPr/>
      <dgm:t>
        <a:bodyPr/>
        <a:lstStyle/>
        <a:p>
          <a:endParaRPr lang="en-US" sz="2200"/>
        </a:p>
      </dgm:t>
    </dgm:pt>
    <dgm:pt modelId="{C029DFBE-092F-4557-A818-A2F3B5E349A7}" type="sibTrans" cxnId="{C0F1F2C8-E5F0-4E12-85BC-18C60203EDB0}">
      <dgm:prSet/>
      <dgm:spPr/>
      <dgm:t>
        <a:bodyPr/>
        <a:lstStyle/>
        <a:p>
          <a:endParaRPr lang="en-US" sz="2200"/>
        </a:p>
      </dgm:t>
    </dgm:pt>
    <dgm:pt modelId="{74651602-FF5D-4F8C-BDDB-EE06EB86C9FE}">
      <dgm:prSet phldrT="[Text]" custT="1"/>
      <dgm:spPr>
        <a:xfrm>
          <a:off x="0" y="2706821"/>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Filters and fluid metabolic waste (e.g. urine)</a:t>
          </a:r>
        </a:p>
      </dgm:t>
    </dgm:pt>
    <dgm:pt modelId="{DBBCD74B-9032-4BC0-9FAF-5502AF116A29}" type="parTrans" cxnId="{AFEB1C9C-EB20-4A5C-8BC0-8C06BA43C46F}">
      <dgm:prSet/>
      <dgm:spPr/>
      <dgm:t>
        <a:bodyPr/>
        <a:lstStyle/>
        <a:p>
          <a:endParaRPr lang="en-US" sz="2200"/>
        </a:p>
      </dgm:t>
    </dgm:pt>
    <dgm:pt modelId="{07519EE3-3566-45AA-B016-C7A4F605E6D8}" type="sibTrans" cxnId="{AFEB1C9C-EB20-4A5C-8BC0-8C06BA43C46F}">
      <dgm:prSet/>
      <dgm:spPr/>
      <dgm:t>
        <a:bodyPr/>
        <a:lstStyle/>
        <a:p>
          <a:endParaRPr lang="en-US" sz="2200"/>
        </a:p>
      </dgm:t>
    </dgm:pt>
    <dgm:pt modelId="{BD4D02DF-7FCC-46F7-8D4B-02ED6C3EB26E}">
      <dgm:prSet phldrT="[Text]" custT="1"/>
      <dgm:spPr>
        <a:xfrm>
          <a:off x="0" y="3021461"/>
          <a:ext cx="5486400" cy="355680"/>
        </a:xfrm>
        <a:prstGeom prst="round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Small intestine</a:t>
          </a:r>
        </a:p>
      </dgm:t>
    </dgm:pt>
    <dgm:pt modelId="{923E4B93-93F8-4A87-9E8A-E84B3EC6A1C0}" type="parTrans" cxnId="{B9FB270F-110F-4BFA-BC9A-196C9A9DB169}">
      <dgm:prSet/>
      <dgm:spPr/>
      <dgm:t>
        <a:bodyPr/>
        <a:lstStyle/>
        <a:p>
          <a:endParaRPr lang="en-US" sz="2200"/>
        </a:p>
      </dgm:t>
    </dgm:pt>
    <dgm:pt modelId="{C5A225EF-DEFB-4E42-8276-64FCD117064A}" type="sibTrans" cxnId="{B9FB270F-110F-4BFA-BC9A-196C9A9DB169}">
      <dgm:prSet/>
      <dgm:spPr/>
      <dgm:t>
        <a:bodyPr/>
        <a:lstStyle/>
        <a:p>
          <a:endParaRPr lang="en-US" sz="2200"/>
        </a:p>
      </dgm:t>
    </dgm:pt>
    <dgm:pt modelId="{09093228-6B07-44A9-84A0-662BE5882F94}">
      <dgm:prSet phldrT="[Text]" custT="1"/>
      <dgm:spPr>
        <a:xfrm>
          <a:off x="0" y="3377141"/>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Processes and eliminates undigested food content and waste products </a:t>
          </a:r>
        </a:p>
      </dgm:t>
    </dgm:pt>
    <dgm:pt modelId="{0042C7AC-35D1-48BC-92FB-EF7CDF0689C7}" type="parTrans" cxnId="{4FA8119B-3740-40FE-8D94-BC76789458C8}">
      <dgm:prSet/>
      <dgm:spPr/>
      <dgm:t>
        <a:bodyPr/>
        <a:lstStyle/>
        <a:p>
          <a:endParaRPr lang="en-US" sz="2200"/>
        </a:p>
      </dgm:t>
    </dgm:pt>
    <dgm:pt modelId="{F300B1ED-B5F8-42C1-98C1-6C9B41D12C9B}" type="sibTrans" cxnId="{4FA8119B-3740-40FE-8D94-BC76789458C8}">
      <dgm:prSet/>
      <dgm:spPr/>
      <dgm:t>
        <a:bodyPr/>
        <a:lstStyle/>
        <a:p>
          <a:endParaRPr lang="en-US" sz="2200"/>
        </a:p>
      </dgm:t>
    </dgm:pt>
    <dgm:pt modelId="{1C45097D-6192-49D2-A8BC-8DA7D3FD0642}">
      <dgm:prSet phldrT="[Text]" custT="1"/>
      <dgm:spPr>
        <a:xfrm>
          <a:off x="0" y="3691781"/>
          <a:ext cx="5486400" cy="35568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Colon</a:t>
          </a:r>
        </a:p>
      </dgm:t>
    </dgm:pt>
    <dgm:pt modelId="{04B70E3A-15D4-4492-ABBD-1B1F9FB7163F}" type="parTrans" cxnId="{B9AA3768-B565-42D5-88AB-1B96A73E94B5}">
      <dgm:prSet/>
      <dgm:spPr/>
      <dgm:t>
        <a:bodyPr/>
        <a:lstStyle/>
        <a:p>
          <a:endParaRPr lang="en-US" sz="2200"/>
        </a:p>
      </dgm:t>
    </dgm:pt>
    <dgm:pt modelId="{640E241D-1901-4DC9-8E50-55F7D5EF1787}" type="sibTrans" cxnId="{B9AA3768-B565-42D5-88AB-1B96A73E94B5}">
      <dgm:prSet/>
      <dgm:spPr/>
      <dgm:t>
        <a:bodyPr/>
        <a:lstStyle/>
        <a:p>
          <a:endParaRPr lang="en-US" sz="2200"/>
        </a:p>
      </dgm:t>
    </dgm:pt>
    <dgm:pt modelId="{680FE0DB-9A82-48D1-8954-8337F46BA2E5}">
      <dgm:prSet phldrT="[Text]" custT="1"/>
      <dgm:spPr>
        <a:xfrm>
          <a:off x="0" y="4047461"/>
          <a:ext cx="5486400" cy="403132"/>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Where undigested food and waste products go before secreted from the body</a:t>
          </a:r>
        </a:p>
      </dgm:t>
    </dgm:pt>
    <dgm:pt modelId="{F92B6DFD-07FF-4796-B870-9024E79F5867}" type="parTrans" cxnId="{1B914DAC-C029-48EB-9A9D-C221EB9D61A7}">
      <dgm:prSet/>
      <dgm:spPr/>
      <dgm:t>
        <a:bodyPr/>
        <a:lstStyle/>
        <a:p>
          <a:endParaRPr lang="en-US" sz="2200"/>
        </a:p>
      </dgm:t>
    </dgm:pt>
    <dgm:pt modelId="{A1F9A250-BED0-4E5A-9E3A-24D81D79AED1}" type="sibTrans" cxnId="{1B914DAC-C029-48EB-9A9D-C221EB9D61A7}">
      <dgm:prSet/>
      <dgm:spPr/>
      <dgm:t>
        <a:bodyPr/>
        <a:lstStyle/>
        <a:p>
          <a:endParaRPr lang="en-US" sz="2200"/>
        </a:p>
      </dgm:t>
    </dgm:pt>
    <dgm:pt modelId="{260C2160-560B-403C-BBBB-CD60DE17C938}">
      <dgm:prSet phldrT="[Text]" custT="1"/>
      <dgm:spPr>
        <a:xfrm>
          <a:off x="0" y="4047461"/>
          <a:ext cx="5486400" cy="403132"/>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Where water is reabsorbed before wastes are secreted from the body</a:t>
          </a:r>
        </a:p>
      </dgm:t>
    </dgm:pt>
    <dgm:pt modelId="{CAAE4991-2E6D-42E8-ADAB-130F2380A1C6}" type="parTrans" cxnId="{96B3088D-9F00-43E4-9B2F-3822CF67F76A}">
      <dgm:prSet/>
      <dgm:spPr/>
      <dgm:t>
        <a:bodyPr/>
        <a:lstStyle/>
        <a:p>
          <a:endParaRPr lang="en-US" sz="2200"/>
        </a:p>
      </dgm:t>
    </dgm:pt>
    <dgm:pt modelId="{45B2842F-DA10-44EE-A9F7-DDFDFBF7FE5D}" type="sibTrans" cxnId="{96B3088D-9F00-43E4-9B2F-3822CF67F76A}">
      <dgm:prSet/>
      <dgm:spPr/>
      <dgm:t>
        <a:bodyPr/>
        <a:lstStyle/>
        <a:p>
          <a:endParaRPr lang="en-US" sz="2200"/>
        </a:p>
      </dgm:t>
    </dgm:pt>
    <dgm:pt modelId="{8FCBE68A-3B43-4349-BB30-F7909764DA8D}" type="pres">
      <dgm:prSet presAssocID="{3011F3CA-030A-47FE-BF99-C82CBF018DBC}" presName="linear" presStyleCnt="0">
        <dgm:presLayoutVars>
          <dgm:animLvl val="lvl"/>
          <dgm:resizeHandles val="exact"/>
        </dgm:presLayoutVars>
      </dgm:prSet>
      <dgm:spPr/>
    </dgm:pt>
    <dgm:pt modelId="{DDECB343-2271-4C82-8066-65219CEB0F15}" type="pres">
      <dgm:prSet presAssocID="{728499C0-A887-4D8D-A809-17F201F1674C}" presName="parentText" presStyleLbl="node1" presStyleIdx="0" presStyleCnt="3">
        <dgm:presLayoutVars>
          <dgm:chMax val="0"/>
          <dgm:bulletEnabled val="1"/>
        </dgm:presLayoutVars>
      </dgm:prSet>
      <dgm:spPr/>
    </dgm:pt>
    <dgm:pt modelId="{110D1EB8-71BB-4A96-955A-27086D8885AF}" type="pres">
      <dgm:prSet presAssocID="{728499C0-A887-4D8D-A809-17F201F1674C}" presName="childText" presStyleLbl="revTx" presStyleIdx="0" presStyleCnt="3">
        <dgm:presLayoutVars>
          <dgm:bulletEnabled val="1"/>
        </dgm:presLayoutVars>
      </dgm:prSet>
      <dgm:spPr/>
    </dgm:pt>
    <dgm:pt modelId="{F4BFAA81-71DB-49EA-9BCA-F6DB10CF60F2}" type="pres">
      <dgm:prSet presAssocID="{BD4D02DF-7FCC-46F7-8D4B-02ED6C3EB26E}" presName="parentText" presStyleLbl="node1" presStyleIdx="1" presStyleCnt="3">
        <dgm:presLayoutVars>
          <dgm:chMax val="0"/>
          <dgm:bulletEnabled val="1"/>
        </dgm:presLayoutVars>
      </dgm:prSet>
      <dgm:spPr/>
    </dgm:pt>
    <dgm:pt modelId="{B7FC2A14-320E-448D-9BA3-4D652D97D0B0}" type="pres">
      <dgm:prSet presAssocID="{BD4D02DF-7FCC-46F7-8D4B-02ED6C3EB26E}" presName="childText" presStyleLbl="revTx" presStyleIdx="1" presStyleCnt="3">
        <dgm:presLayoutVars>
          <dgm:bulletEnabled val="1"/>
        </dgm:presLayoutVars>
      </dgm:prSet>
      <dgm:spPr/>
    </dgm:pt>
    <dgm:pt modelId="{4FA8CEEF-5993-44C2-9BDA-D01941653D9A}" type="pres">
      <dgm:prSet presAssocID="{1C45097D-6192-49D2-A8BC-8DA7D3FD0642}" presName="parentText" presStyleLbl="node1" presStyleIdx="2" presStyleCnt="3">
        <dgm:presLayoutVars>
          <dgm:chMax val="0"/>
          <dgm:bulletEnabled val="1"/>
        </dgm:presLayoutVars>
      </dgm:prSet>
      <dgm:spPr/>
    </dgm:pt>
    <dgm:pt modelId="{40BB02C0-D8D8-4A07-B0C6-35652C1B2216}" type="pres">
      <dgm:prSet presAssocID="{1C45097D-6192-49D2-A8BC-8DA7D3FD0642}" presName="childText" presStyleLbl="revTx" presStyleIdx="2" presStyleCnt="3">
        <dgm:presLayoutVars>
          <dgm:bulletEnabled val="1"/>
        </dgm:presLayoutVars>
      </dgm:prSet>
      <dgm:spPr/>
    </dgm:pt>
  </dgm:ptLst>
  <dgm:cxnLst>
    <dgm:cxn modelId="{98EC1D00-6C4C-42D0-9B5D-DAAEEFDD80AA}" type="presOf" srcId="{680FE0DB-9A82-48D1-8954-8337F46BA2E5}" destId="{40BB02C0-D8D8-4A07-B0C6-35652C1B2216}" srcOrd="0" destOrd="0" presId="urn:microsoft.com/office/officeart/2005/8/layout/vList2"/>
    <dgm:cxn modelId="{B9FB270F-110F-4BFA-BC9A-196C9A9DB169}" srcId="{3011F3CA-030A-47FE-BF99-C82CBF018DBC}" destId="{BD4D02DF-7FCC-46F7-8D4B-02ED6C3EB26E}" srcOrd="1" destOrd="0" parTransId="{923E4B93-93F8-4A87-9E8A-E84B3EC6A1C0}" sibTransId="{C5A225EF-DEFB-4E42-8276-64FCD117064A}"/>
    <dgm:cxn modelId="{4936923E-BBFE-44CD-9089-97C9CCDEB06A}" type="presOf" srcId="{260C2160-560B-403C-BBBB-CD60DE17C938}" destId="{40BB02C0-D8D8-4A07-B0C6-35652C1B2216}" srcOrd="0" destOrd="1" presId="urn:microsoft.com/office/officeart/2005/8/layout/vList2"/>
    <dgm:cxn modelId="{B9AA3768-B565-42D5-88AB-1B96A73E94B5}" srcId="{3011F3CA-030A-47FE-BF99-C82CBF018DBC}" destId="{1C45097D-6192-49D2-A8BC-8DA7D3FD0642}" srcOrd="2" destOrd="0" parTransId="{04B70E3A-15D4-4492-ABBD-1B1F9FB7163F}" sibTransId="{640E241D-1901-4DC9-8E50-55F7D5EF1787}"/>
    <dgm:cxn modelId="{BBAE416D-4446-4BEE-B1BB-F7A7F66BDDD6}" type="presOf" srcId="{3011F3CA-030A-47FE-BF99-C82CBF018DBC}" destId="{8FCBE68A-3B43-4349-BB30-F7909764DA8D}" srcOrd="0" destOrd="0" presId="urn:microsoft.com/office/officeart/2005/8/layout/vList2"/>
    <dgm:cxn modelId="{96B3088D-9F00-43E4-9B2F-3822CF67F76A}" srcId="{1C45097D-6192-49D2-A8BC-8DA7D3FD0642}" destId="{260C2160-560B-403C-BBBB-CD60DE17C938}" srcOrd="1" destOrd="0" parTransId="{CAAE4991-2E6D-42E8-ADAB-130F2380A1C6}" sibTransId="{45B2842F-DA10-44EE-A9F7-DDFDFBF7FE5D}"/>
    <dgm:cxn modelId="{4FA8119B-3740-40FE-8D94-BC76789458C8}" srcId="{BD4D02DF-7FCC-46F7-8D4B-02ED6C3EB26E}" destId="{09093228-6B07-44A9-84A0-662BE5882F94}" srcOrd="0" destOrd="0" parTransId="{0042C7AC-35D1-48BC-92FB-EF7CDF0689C7}" sibTransId="{F300B1ED-B5F8-42C1-98C1-6C9B41D12C9B}"/>
    <dgm:cxn modelId="{AFEB1C9C-EB20-4A5C-8BC0-8C06BA43C46F}" srcId="{728499C0-A887-4D8D-A809-17F201F1674C}" destId="{74651602-FF5D-4F8C-BDDB-EE06EB86C9FE}" srcOrd="0" destOrd="0" parTransId="{DBBCD74B-9032-4BC0-9FAF-5502AF116A29}" sibTransId="{07519EE3-3566-45AA-B016-C7A4F605E6D8}"/>
    <dgm:cxn modelId="{BE8BACA0-740A-453E-A675-99DF8627F2CE}" type="presOf" srcId="{1C45097D-6192-49D2-A8BC-8DA7D3FD0642}" destId="{4FA8CEEF-5993-44C2-9BDA-D01941653D9A}" srcOrd="0" destOrd="0" presId="urn:microsoft.com/office/officeart/2005/8/layout/vList2"/>
    <dgm:cxn modelId="{1B914DAC-C029-48EB-9A9D-C221EB9D61A7}" srcId="{1C45097D-6192-49D2-A8BC-8DA7D3FD0642}" destId="{680FE0DB-9A82-48D1-8954-8337F46BA2E5}" srcOrd="0" destOrd="0" parTransId="{F92B6DFD-07FF-4796-B870-9024E79F5867}" sibTransId="{A1F9A250-BED0-4E5A-9E3A-24D81D79AED1}"/>
    <dgm:cxn modelId="{1E51A9B3-8346-4E11-8E2F-CBECDAAF9EE6}" type="presOf" srcId="{74651602-FF5D-4F8C-BDDB-EE06EB86C9FE}" destId="{110D1EB8-71BB-4A96-955A-27086D8885AF}" srcOrd="0" destOrd="0" presId="urn:microsoft.com/office/officeart/2005/8/layout/vList2"/>
    <dgm:cxn modelId="{3BC0B4B3-8EC7-49CB-A04B-B3A45123B22C}" type="presOf" srcId="{BD4D02DF-7FCC-46F7-8D4B-02ED6C3EB26E}" destId="{F4BFAA81-71DB-49EA-9BCA-F6DB10CF60F2}" srcOrd="0" destOrd="0" presId="urn:microsoft.com/office/officeart/2005/8/layout/vList2"/>
    <dgm:cxn modelId="{C0F1F2C8-E5F0-4E12-85BC-18C60203EDB0}" srcId="{3011F3CA-030A-47FE-BF99-C82CBF018DBC}" destId="{728499C0-A887-4D8D-A809-17F201F1674C}" srcOrd="0" destOrd="0" parTransId="{8C76DC93-1CC1-4D98-B830-4EE1B5265D8F}" sibTransId="{C029DFBE-092F-4557-A818-A2F3B5E349A7}"/>
    <dgm:cxn modelId="{E7507FF3-E3BB-4CCF-B3E5-2F14B1729ADD}" type="presOf" srcId="{09093228-6B07-44A9-84A0-662BE5882F94}" destId="{B7FC2A14-320E-448D-9BA3-4D652D97D0B0}" srcOrd="0" destOrd="0" presId="urn:microsoft.com/office/officeart/2005/8/layout/vList2"/>
    <dgm:cxn modelId="{ED7B87F5-C6EF-4115-858D-D7574665CCAA}" type="presOf" srcId="{728499C0-A887-4D8D-A809-17F201F1674C}" destId="{DDECB343-2271-4C82-8066-65219CEB0F15}" srcOrd="0" destOrd="0" presId="urn:microsoft.com/office/officeart/2005/8/layout/vList2"/>
    <dgm:cxn modelId="{0FE3853C-EFEE-4D66-821A-3E2513699E62}" type="presParOf" srcId="{8FCBE68A-3B43-4349-BB30-F7909764DA8D}" destId="{DDECB343-2271-4C82-8066-65219CEB0F15}" srcOrd="0" destOrd="0" presId="urn:microsoft.com/office/officeart/2005/8/layout/vList2"/>
    <dgm:cxn modelId="{0D07D357-76F8-406B-A44B-924A7D683D78}" type="presParOf" srcId="{8FCBE68A-3B43-4349-BB30-F7909764DA8D}" destId="{110D1EB8-71BB-4A96-955A-27086D8885AF}" srcOrd="1" destOrd="0" presId="urn:microsoft.com/office/officeart/2005/8/layout/vList2"/>
    <dgm:cxn modelId="{FF14AF93-2FBB-412E-BC7B-66CBAAA18906}" type="presParOf" srcId="{8FCBE68A-3B43-4349-BB30-F7909764DA8D}" destId="{F4BFAA81-71DB-49EA-9BCA-F6DB10CF60F2}" srcOrd="2" destOrd="0" presId="urn:microsoft.com/office/officeart/2005/8/layout/vList2"/>
    <dgm:cxn modelId="{C2753342-824E-4F5F-B7AC-CF983D78BFE8}" type="presParOf" srcId="{8FCBE68A-3B43-4349-BB30-F7909764DA8D}" destId="{B7FC2A14-320E-448D-9BA3-4D652D97D0B0}" srcOrd="3" destOrd="0" presId="urn:microsoft.com/office/officeart/2005/8/layout/vList2"/>
    <dgm:cxn modelId="{55EDC7EE-C861-4A74-9F41-74ABEF09F63D}" type="presParOf" srcId="{8FCBE68A-3B43-4349-BB30-F7909764DA8D}" destId="{4FA8CEEF-5993-44C2-9BDA-D01941653D9A}" srcOrd="4" destOrd="0" presId="urn:microsoft.com/office/officeart/2005/8/layout/vList2"/>
    <dgm:cxn modelId="{BE9EC9E1-9AE7-4480-AC70-ABD3889E0DBD}" type="presParOf" srcId="{8FCBE68A-3B43-4349-BB30-F7909764DA8D}" destId="{40BB02C0-D8D8-4A07-B0C6-35652C1B221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6D75D28-DE64-4B87-9584-07C827C7065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62CCE2A-1099-4911-83E9-D444024D2E27}">
      <dgm:prSet phldrT="[Text]" custT="1"/>
      <dgm:spPr>
        <a:xfrm>
          <a:off x="0" y="42802"/>
          <a:ext cx="5486400" cy="33696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Cardiac output</a:t>
          </a:r>
        </a:p>
      </dgm:t>
    </dgm:pt>
    <dgm:pt modelId="{F65245DE-D3FB-4975-B4A1-DA2FBAABE77B}" type="parTrans" cxnId="{E1BC5CA1-57AC-47A0-8B5F-5C0AE2473C78}">
      <dgm:prSet/>
      <dgm:spPr/>
      <dgm:t>
        <a:bodyPr/>
        <a:lstStyle/>
        <a:p>
          <a:endParaRPr lang="en-US" sz="2200"/>
        </a:p>
      </dgm:t>
    </dgm:pt>
    <dgm:pt modelId="{7B9DD0DC-3B59-42E3-B8A6-9D5A78F36DDE}" type="sibTrans" cxnId="{E1BC5CA1-57AC-47A0-8B5F-5C0AE2473C78}">
      <dgm:prSet/>
      <dgm:spPr/>
      <dgm:t>
        <a:bodyPr/>
        <a:lstStyle/>
        <a:p>
          <a:endParaRPr lang="en-US" sz="2200"/>
        </a:p>
      </dgm:t>
    </dgm:pt>
    <dgm:pt modelId="{954A3070-DCD3-4B7F-B285-3EC6ABC7E674}">
      <dgm:prSet phldrT="[Text]" custT="1"/>
      <dgm:spPr>
        <a:xfrm>
          <a:off x="0" y="677842"/>
          <a:ext cx="5486400" cy="336960"/>
        </a:xfrm>
        <a:prstGeom prst="round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Peripheral resistance</a:t>
          </a:r>
        </a:p>
      </dgm:t>
    </dgm:pt>
    <dgm:pt modelId="{AB23D725-1560-4044-AEBC-9D0E6063670C}" type="parTrans" cxnId="{82172E36-E47D-40E5-B277-FE75A6E97BCE}">
      <dgm:prSet/>
      <dgm:spPr/>
      <dgm:t>
        <a:bodyPr/>
        <a:lstStyle/>
        <a:p>
          <a:endParaRPr lang="en-US" sz="2200"/>
        </a:p>
      </dgm:t>
    </dgm:pt>
    <dgm:pt modelId="{75D92EF4-0E3D-481C-AE42-39124780F940}" type="sibTrans" cxnId="{82172E36-E47D-40E5-B277-FE75A6E97BCE}">
      <dgm:prSet/>
      <dgm:spPr/>
      <dgm:t>
        <a:bodyPr/>
        <a:lstStyle/>
        <a:p>
          <a:endParaRPr lang="en-US" sz="2200"/>
        </a:p>
      </dgm:t>
    </dgm:pt>
    <dgm:pt modelId="{4F31AD3B-4EB9-4C57-BD9E-A1CBC0B5200C}">
      <dgm:prSet phldrT="[Text]" custT="1"/>
      <dgm:spPr>
        <a:xfrm>
          <a:off x="0" y="101480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Resistance of arteries to blood flow</a:t>
          </a:r>
        </a:p>
      </dgm:t>
    </dgm:pt>
    <dgm:pt modelId="{41308D72-3661-429A-A2D2-4DF36167212F}" type="sibTrans" cxnId="{B36AAB45-1F93-489B-AECE-50A4CD9F17B0}">
      <dgm:prSet/>
      <dgm:spPr/>
      <dgm:t>
        <a:bodyPr/>
        <a:lstStyle/>
        <a:p>
          <a:endParaRPr lang="en-US" sz="2200"/>
        </a:p>
      </dgm:t>
    </dgm:pt>
    <dgm:pt modelId="{07C1799E-D0C1-46FE-84E8-9967FB4EE2D7}" type="parTrans" cxnId="{B36AAB45-1F93-489B-AECE-50A4CD9F17B0}">
      <dgm:prSet/>
      <dgm:spPr/>
      <dgm:t>
        <a:bodyPr/>
        <a:lstStyle/>
        <a:p>
          <a:endParaRPr lang="en-US" sz="2200"/>
        </a:p>
      </dgm:t>
    </dgm:pt>
    <dgm:pt modelId="{4357F9F5-FC9A-4208-9E52-951EF3CF55A4}">
      <dgm:prSet phldrT="[Text]" custT="1"/>
      <dgm:spPr>
        <a:xfrm>
          <a:off x="0" y="37976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Blood pumped out of the heart in one minute </a:t>
          </a:r>
        </a:p>
      </dgm:t>
    </dgm:pt>
    <dgm:pt modelId="{A51ABDD5-2766-4053-BD5C-D84B9F1D7458}" type="sibTrans" cxnId="{8BEB555C-3081-42E7-96A5-3A70CB42E17A}">
      <dgm:prSet/>
      <dgm:spPr/>
      <dgm:t>
        <a:bodyPr/>
        <a:lstStyle/>
        <a:p>
          <a:endParaRPr lang="en-US" sz="2200"/>
        </a:p>
      </dgm:t>
    </dgm:pt>
    <dgm:pt modelId="{05687AF2-16C3-4FBD-A6B0-F35E607A90A8}" type="parTrans" cxnId="{8BEB555C-3081-42E7-96A5-3A70CB42E17A}">
      <dgm:prSet/>
      <dgm:spPr/>
      <dgm:t>
        <a:bodyPr/>
        <a:lstStyle/>
        <a:p>
          <a:endParaRPr lang="en-US" sz="2200"/>
        </a:p>
      </dgm:t>
    </dgm:pt>
    <dgm:pt modelId="{A17DD572-FB8F-41DF-A373-6B5DE01BAF13}">
      <dgm:prSet phldrT="[Text]" custT="1"/>
      <dgm:spPr>
        <a:xfrm>
          <a:off x="0" y="1312882"/>
          <a:ext cx="5486400" cy="33696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Blood viscosity</a:t>
          </a:r>
        </a:p>
      </dgm:t>
    </dgm:pt>
    <dgm:pt modelId="{55D20BE1-5A9C-4AE1-9FBB-1A11F2CE7296}" type="parTrans" cxnId="{FBC43ABD-C994-45A3-A6B9-D8D4BBA1ECE3}">
      <dgm:prSet/>
      <dgm:spPr/>
      <dgm:t>
        <a:bodyPr/>
        <a:lstStyle/>
        <a:p>
          <a:endParaRPr lang="en-US" sz="2200"/>
        </a:p>
      </dgm:t>
    </dgm:pt>
    <dgm:pt modelId="{A2619C71-7040-474A-8072-BF6BD399C4C9}" type="sibTrans" cxnId="{FBC43ABD-C994-45A3-A6B9-D8D4BBA1ECE3}">
      <dgm:prSet/>
      <dgm:spPr/>
      <dgm:t>
        <a:bodyPr/>
        <a:lstStyle/>
        <a:p>
          <a:endParaRPr lang="en-US" sz="2200"/>
        </a:p>
      </dgm:t>
    </dgm:pt>
    <dgm:pt modelId="{B8F41B55-C94E-4741-B2FE-9138F418151D}">
      <dgm:prSet phldrT="[Text]" custT="1"/>
      <dgm:spPr>
        <a:xfrm>
          <a:off x="0" y="164984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Thickness and stickiness of blood</a:t>
          </a:r>
        </a:p>
      </dgm:t>
    </dgm:pt>
    <dgm:pt modelId="{6CCAE5C5-535C-4C08-885D-438AC1D65371}" type="parTrans" cxnId="{D2262A30-E48F-42FA-AF35-8F39C30C9C20}">
      <dgm:prSet/>
      <dgm:spPr/>
      <dgm:t>
        <a:bodyPr/>
        <a:lstStyle/>
        <a:p>
          <a:endParaRPr lang="en-US" sz="2200"/>
        </a:p>
      </dgm:t>
    </dgm:pt>
    <dgm:pt modelId="{DB60E0A9-9D6D-4404-80A2-8E40655A54B4}" type="sibTrans" cxnId="{D2262A30-E48F-42FA-AF35-8F39C30C9C20}">
      <dgm:prSet/>
      <dgm:spPr/>
      <dgm:t>
        <a:bodyPr/>
        <a:lstStyle/>
        <a:p>
          <a:endParaRPr lang="en-US" sz="2200"/>
        </a:p>
      </dgm:t>
    </dgm:pt>
    <dgm:pt modelId="{65DE0973-8B47-47D6-AE77-20C44E65EE96}" type="pres">
      <dgm:prSet presAssocID="{56D75D28-DE64-4B87-9584-07C827C70655}" presName="linear" presStyleCnt="0">
        <dgm:presLayoutVars>
          <dgm:animLvl val="lvl"/>
          <dgm:resizeHandles val="exact"/>
        </dgm:presLayoutVars>
      </dgm:prSet>
      <dgm:spPr/>
    </dgm:pt>
    <dgm:pt modelId="{1BADEA52-4E37-4AA5-B022-49968526CACA}" type="pres">
      <dgm:prSet presAssocID="{562CCE2A-1099-4911-83E9-D444024D2E27}" presName="parentText" presStyleLbl="node1" presStyleIdx="0" presStyleCnt="3">
        <dgm:presLayoutVars>
          <dgm:chMax val="0"/>
          <dgm:bulletEnabled val="1"/>
        </dgm:presLayoutVars>
      </dgm:prSet>
      <dgm:spPr/>
    </dgm:pt>
    <dgm:pt modelId="{F4BA45CD-F004-46A5-B2DB-9E1A4CCB3BF3}" type="pres">
      <dgm:prSet presAssocID="{562CCE2A-1099-4911-83E9-D444024D2E27}" presName="childText" presStyleLbl="revTx" presStyleIdx="0" presStyleCnt="3">
        <dgm:presLayoutVars>
          <dgm:bulletEnabled val="1"/>
        </dgm:presLayoutVars>
      </dgm:prSet>
      <dgm:spPr/>
    </dgm:pt>
    <dgm:pt modelId="{9E08278F-B0FC-4DCB-A94B-0BF1CAEA6E8A}" type="pres">
      <dgm:prSet presAssocID="{954A3070-DCD3-4B7F-B285-3EC6ABC7E674}" presName="parentText" presStyleLbl="node1" presStyleIdx="1" presStyleCnt="3">
        <dgm:presLayoutVars>
          <dgm:chMax val="0"/>
          <dgm:bulletEnabled val="1"/>
        </dgm:presLayoutVars>
      </dgm:prSet>
      <dgm:spPr/>
    </dgm:pt>
    <dgm:pt modelId="{D69C9D2A-F35A-4D44-9A7B-75B483688474}" type="pres">
      <dgm:prSet presAssocID="{954A3070-DCD3-4B7F-B285-3EC6ABC7E674}" presName="childText" presStyleLbl="revTx" presStyleIdx="1" presStyleCnt="3">
        <dgm:presLayoutVars>
          <dgm:bulletEnabled val="1"/>
        </dgm:presLayoutVars>
      </dgm:prSet>
      <dgm:spPr/>
    </dgm:pt>
    <dgm:pt modelId="{0C8CC59F-BAE4-4477-BE72-0EB75E00290A}" type="pres">
      <dgm:prSet presAssocID="{A17DD572-FB8F-41DF-A373-6B5DE01BAF13}" presName="parentText" presStyleLbl="node1" presStyleIdx="2" presStyleCnt="3">
        <dgm:presLayoutVars>
          <dgm:chMax val="0"/>
          <dgm:bulletEnabled val="1"/>
        </dgm:presLayoutVars>
      </dgm:prSet>
      <dgm:spPr/>
    </dgm:pt>
    <dgm:pt modelId="{D40D04A5-09F5-44A8-9412-AD54D99C8E06}" type="pres">
      <dgm:prSet presAssocID="{A17DD572-FB8F-41DF-A373-6B5DE01BAF13}" presName="childText" presStyleLbl="revTx" presStyleIdx="2" presStyleCnt="3">
        <dgm:presLayoutVars>
          <dgm:bulletEnabled val="1"/>
        </dgm:presLayoutVars>
      </dgm:prSet>
      <dgm:spPr/>
    </dgm:pt>
  </dgm:ptLst>
  <dgm:cxnLst>
    <dgm:cxn modelId="{567C3B25-AAEE-4092-8737-1DB4DB01EA2D}" type="presOf" srcId="{B8F41B55-C94E-4741-B2FE-9138F418151D}" destId="{D40D04A5-09F5-44A8-9412-AD54D99C8E06}" srcOrd="0" destOrd="0" presId="urn:microsoft.com/office/officeart/2005/8/layout/vList2"/>
    <dgm:cxn modelId="{D2262A30-E48F-42FA-AF35-8F39C30C9C20}" srcId="{A17DD572-FB8F-41DF-A373-6B5DE01BAF13}" destId="{B8F41B55-C94E-4741-B2FE-9138F418151D}" srcOrd="0" destOrd="0" parTransId="{6CCAE5C5-535C-4C08-885D-438AC1D65371}" sibTransId="{DB60E0A9-9D6D-4404-80A2-8E40655A54B4}"/>
    <dgm:cxn modelId="{82172E36-E47D-40E5-B277-FE75A6E97BCE}" srcId="{56D75D28-DE64-4B87-9584-07C827C70655}" destId="{954A3070-DCD3-4B7F-B285-3EC6ABC7E674}" srcOrd="1" destOrd="0" parTransId="{AB23D725-1560-4044-AEBC-9D0E6063670C}" sibTransId="{75D92EF4-0E3D-481C-AE42-39124780F940}"/>
    <dgm:cxn modelId="{8BEB555C-3081-42E7-96A5-3A70CB42E17A}" srcId="{562CCE2A-1099-4911-83E9-D444024D2E27}" destId="{4357F9F5-FC9A-4208-9E52-951EF3CF55A4}" srcOrd="0" destOrd="0" parTransId="{05687AF2-16C3-4FBD-A6B0-F35E607A90A8}" sibTransId="{A51ABDD5-2766-4053-BD5C-D84B9F1D7458}"/>
    <dgm:cxn modelId="{B36AAB45-1F93-489B-AECE-50A4CD9F17B0}" srcId="{954A3070-DCD3-4B7F-B285-3EC6ABC7E674}" destId="{4F31AD3B-4EB9-4C57-BD9E-A1CBC0B5200C}" srcOrd="0" destOrd="0" parTransId="{07C1799E-D0C1-46FE-84E8-9967FB4EE2D7}" sibTransId="{41308D72-3661-429A-A2D2-4DF36167212F}"/>
    <dgm:cxn modelId="{26EDA466-12CB-4709-BC1E-5BF1A169F731}" type="presOf" srcId="{954A3070-DCD3-4B7F-B285-3EC6ABC7E674}" destId="{9E08278F-B0FC-4DCB-A94B-0BF1CAEA6E8A}" srcOrd="0" destOrd="0" presId="urn:microsoft.com/office/officeart/2005/8/layout/vList2"/>
    <dgm:cxn modelId="{A4361667-F090-4515-BD26-8C9D7CA4040F}" type="presOf" srcId="{562CCE2A-1099-4911-83E9-D444024D2E27}" destId="{1BADEA52-4E37-4AA5-B022-49968526CACA}" srcOrd="0" destOrd="0" presId="urn:microsoft.com/office/officeart/2005/8/layout/vList2"/>
    <dgm:cxn modelId="{80CA9F69-D284-45B8-A342-59019D43F524}" type="presOf" srcId="{56D75D28-DE64-4B87-9584-07C827C70655}" destId="{65DE0973-8B47-47D6-AE77-20C44E65EE96}" srcOrd="0" destOrd="0" presId="urn:microsoft.com/office/officeart/2005/8/layout/vList2"/>
    <dgm:cxn modelId="{F4FFA37D-C2AB-4F43-80A5-A21ECF68A964}" type="presOf" srcId="{4357F9F5-FC9A-4208-9E52-951EF3CF55A4}" destId="{F4BA45CD-F004-46A5-B2DB-9E1A4CCB3BF3}" srcOrd="0" destOrd="0" presId="urn:microsoft.com/office/officeart/2005/8/layout/vList2"/>
    <dgm:cxn modelId="{EB25DF97-8018-41AA-B683-095D44E19325}" type="presOf" srcId="{4F31AD3B-4EB9-4C57-BD9E-A1CBC0B5200C}" destId="{D69C9D2A-F35A-4D44-9A7B-75B483688474}" srcOrd="0" destOrd="0" presId="urn:microsoft.com/office/officeart/2005/8/layout/vList2"/>
    <dgm:cxn modelId="{E1BC5CA1-57AC-47A0-8B5F-5C0AE2473C78}" srcId="{56D75D28-DE64-4B87-9584-07C827C70655}" destId="{562CCE2A-1099-4911-83E9-D444024D2E27}" srcOrd="0" destOrd="0" parTransId="{F65245DE-D3FB-4975-B4A1-DA2FBAABE77B}" sibTransId="{7B9DD0DC-3B59-42E3-B8A6-9D5A78F36DDE}"/>
    <dgm:cxn modelId="{FBC43ABD-C994-45A3-A6B9-D8D4BBA1ECE3}" srcId="{56D75D28-DE64-4B87-9584-07C827C70655}" destId="{A17DD572-FB8F-41DF-A373-6B5DE01BAF13}" srcOrd="2" destOrd="0" parTransId="{55D20BE1-5A9C-4AE1-9FBB-1A11F2CE7296}" sibTransId="{A2619C71-7040-474A-8072-BF6BD399C4C9}"/>
    <dgm:cxn modelId="{3A68ACF8-B6D7-4606-B7B5-9D10AA1FF771}" type="presOf" srcId="{A17DD572-FB8F-41DF-A373-6B5DE01BAF13}" destId="{0C8CC59F-BAE4-4477-BE72-0EB75E00290A}" srcOrd="0" destOrd="0" presId="urn:microsoft.com/office/officeart/2005/8/layout/vList2"/>
    <dgm:cxn modelId="{3ECF3D77-11B8-4A83-92FB-CE28A65ACE6B}" type="presParOf" srcId="{65DE0973-8B47-47D6-AE77-20C44E65EE96}" destId="{1BADEA52-4E37-4AA5-B022-49968526CACA}" srcOrd="0" destOrd="0" presId="urn:microsoft.com/office/officeart/2005/8/layout/vList2"/>
    <dgm:cxn modelId="{1C2E45CD-47B8-4A6D-817E-F98D1E3AF24A}" type="presParOf" srcId="{65DE0973-8B47-47D6-AE77-20C44E65EE96}" destId="{F4BA45CD-F004-46A5-B2DB-9E1A4CCB3BF3}" srcOrd="1" destOrd="0" presId="urn:microsoft.com/office/officeart/2005/8/layout/vList2"/>
    <dgm:cxn modelId="{AB68B18E-92D6-4B19-9F01-4E915521EAD5}" type="presParOf" srcId="{65DE0973-8B47-47D6-AE77-20C44E65EE96}" destId="{9E08278F-B0FC-4DCB-A94B-0BF1CAEA6E8A}" srcOrd="2" destOrd="0" presId="urn:microsoft.com/office/officeart/2005/8/layout/vList2"/>
    <dgm:cxn modelId="{EE2C250E-DE5B-4395-BEC6-21B84B2C913E}" type="presParOf" srcId="{65DE0973-8B47-47D6-AE77-20C44E65EE96}" destId="{D69C9D2A-F35A-4D44-9A7B-75B483688474}" srcOrd="3" destOrd="0" presId="urn:microsoft.com/office/officeart/2005/8/layout/vList2"/>
    <dgm:cxn modelId="{B06BF45C-2D51-416A-8C6B-665E171B6405}" type="presParOf" srcId="{65DE0973-8B47-47D6-AE77-20C44E65EE96}" destId="{0C8CC59F-BAE4-4477-BE72-0EB75E00290A}" srcOrd="4" destOrd="0" presId="urn:microsoft.com/office/officeart/2005/8/layout/vList2"/>
    <dgm:cxn modelId="{6EF06C98-E3E6-4B0C-961B-3F3EF95699C3}" type="presParOf" srcId="{65DE0973-8B47-47D6-AE77-20C44E65EE96}" destId="{D40D04A5-09F5-44A8-9412-AD54D99C8E0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AD0CF22-D18A-4679-9C4E-2D7AD7343E58}">
      <dgm:prSet custT="1"/>
      <dgm:spPr>
        <a:xfrm>
          <a:off x="364263" y="246046"/>
          <a:ext cx="5080589" cy="49234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Stay away from the client when sick</a:t>
          </a:r>
        </a:p>
      </dgm:t>
    </dgm:pt>
    <dgm:pt modelId="{82258389-087E-42A6-8D3C-5DC4BE28B4E2}" type="parTrans" cxnId="{B9A67F9C-14B9-4DAF-A5B3-55F1673556A3}">
      <dgm:prSet/>
      <dgm:spPr/>
      <dgm:t>
        <a:bodyPr/>
        <a:lstStyle/>
        <a:p>
          <a:endParaRPr lang="en-US" sz="2200"/>
        </a:p>
      </dgm:t>
    </dgm:pt>
    <dgm:pt modelId="{496DDDBB-D1C5-40E8-A952-8BA8C6C23A76}" type="sibTrans" cxnId="{B9A67F9C-14B9-4DAF-A5B3-55F1673556A3}">
      <dgm:prSet/>
      <dgm:spPr>
        <a:xfrm>
          <a:off x="-3617274" y="-555868"/>
          <a:ext cx="4312137" cy="4312137"/>
        </a:xfrm>
        <a:prstGeom prst="blockArc">
          <a:avLst>
            <a:gd name="adj1" fmla="val 18900000"/>
            <a:gd name="adj2" fmla="val 2700000"/>
            <a:gd name="adj3" fmla="val 501"/>
          </a:avLst>
        </a:prstGeom>
        <a:noFill/>
        <a:ln w="12700" cap="flat" cmpd="sng" algn="ctr">
          <a:solidFill>
            <a:srgbClr val="70AD47">
              <a:hueOff val="0"/>
              <a:satOff val="0"/>
              <a:lumOff val="0"/>
              <a:alphaOff val="0"/>
            </a:srgbClr>
          </a:solidFill>
          <a:prstDash val="solid"/>
          <a:miter lim="800000"/>
        </a:ln>
        <a:effectLst/>
      </dgm:spPr>
      <dgm:t>
        <a:bodyPr/>
        <a:lstStyle/>
        <a:p>
          <a:endParaRPr lang="en-US" sz="2200"/>
        </a:p>
      </dgm:t>
    </dgm:pt>
    <dgm:pt modelId="{3DBB6D9B-E564-45A4-B171-F6566F1A2C19}">
      <dgm:prSet custT="1"/>
      <dgm:spPr>
        <a:xfrm>
          <a:off x="646539" y="984699"/>
          <a:ext cx="4798313" cy="492349"/>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Wash hands at regular intervals</a:t>
          </a:r>
        </a:p>
      </dgm:t>
    </dgm:pt>
    <dgm:pt modelId="{7BD7F853-A04D-423E-84CF-513D0BBFFE4B}" type="parTrans" cxnId="{832F84E3-7C56-48DD-A144-CEEF5802EBF8}">
      <dgm:prSet/>
      <dgm:spPr/>
      <dgm:t>
        <a:bodyPr/>
        <a:lstStyle/>
        <a:p>
          <a:endParaRPr lang="en-US" sz="2200"/>
        </a:p>
      </dgm:t>
    </dgm:pt>
    <dgm:pt modelId="{E9A5F1EF-628B-4E4A-BDCE-93EF3CED46CC}" type="sibTrans" cxnId="{832F84E3-7C56-48DD-A144-CEEF5802EBF8}">
      <dgm:prSet/>
      <dgm:spPr/>
      <dgm:t>
        <a:bodyPr/>
        <a:lstStyle/>
        <a:p>
          <a:endParaRPr lang="en-US" sz="2200"/>
        </a:p>
      </dgm:t>
    </dgm:pt>
    <dgm:pt modelId="{B8892870-22D8-434C-9279-65E7693CBAA3}">
      <dgm:prSet custT="1"/>
      <dgm:spPr>
        <a:xfrm>
          <a:off x="646539" y="1723351"/>
          <a:ext cx="4798313" cy="492349"/>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Clean thoroughly</a:t>
          </a:r>
        </a:p>
      </dgm:t>
    </dgm:pt>
    <dgm:pt modelId="{745C7749-C34A-4165-81A8-20194A1BB7D5}" type="parTrans" cxnId="{CEA8D63B-855B-4204-9FB6-699F6896D332}">
      <dgm:prSet/>
      <dgm:spPr/>
      <dgm:t>
        <a:bodyPr/>
        <a:lstStyle/>
        <a:p>
          <a:endParaRPr lang="en-US" sz="2200"/>
        </a:p>
      </dgm:t>
    </dgm:pt>
    <dgm:pt modelId="{CB8A0755-3ECD-4578-9B43-7552D5CF31D5}" type="sibTrans" cxnId="{CEA8D63B-855B-4204-9FB6-699F6896D332}">
      <dgm:prSet/>
      <dgm:spPr/>
      <dgm:t>
        <a:bodyPr/>
        <a:lstStyle/>
        <a:p>
          <a:endParaRPr lang="en-US" sz="2200"/>
        </a:p>
      </dgm:t>
    </dgm:pt>
    <dgm:pt modelId="{ADFCC52A-70F7-4510-849A-8D070D032B80}">
      <dgm:prSet custT="1"/>
      <dgm:spPr>
        <a:xfrm>
          <a:off x="364263" y="2462003"/>
          <a:ext cx="5080589" cy="4923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Wear protective equipment</a:t>
          </a:r>
        </a:p>
      </dgm:t>
    </dgm:pt>
    <dgm:pt modelId="{00C6452F-614F-41ED-B204-5B206926C4E3}" type="parTrans" cxnId="{A75BF6D6-11BF-4A66-9F0C-9613039D7A6D}">
      <dgm:prSet/>
      <dgm:spPr/>
      <dgm:t>
        <a:bodyPr/>
        <a:lstStyle/>
        <a:p>
          <a:endParaRPr lang="en-US" sz="2200"/>
        </a:p>
      </dgm:t>
    </dgm:pt>
    <dgm:pt modelId="{4B4F9D6B-A771-4FF1-8519-CBE40CB998D3}" type="sibTrans" cxnId="{A75BF6D6-11BF-4A66-9F0C-9613039D7A6D}">
      <dgm:prSet/>
      <dgm:spPr/>
      <dgm:t>
        <a:bodyPr/>
        <a:lstStyle/>
        <a:p>
          <a:endParaRPr lang="en-US" sz="2200"/>
        </a:p>
      </dgm:t>
    </dgm:pt>
    <dgm:pt modelId="{9114A7BD-733D-46A2-96F0-B200F11306C4}" type="pres">
      <dgm:prSet presAssocID="{50E769BF-DD50-4949-BE24-9600B5B1F724}" presName="Name0" presStyleCnt="0">
        <dgm:presLayoutVars>
          <dgm:chMax val="7"/>
          <dgm:chPref val="7"/>
          <dgm:dir/>
        </dgm:presLayoutVars>
      </dgm:prSet>
      <dgm:spPr/>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FBEF683E-CB54-4C58-913E-212BB38482AC}" type="pres">
      <dgm:prSet presAssocID="{BAD0CF22-D18A-4679-9C4E-2D7AD7343E58}" presName="text_1" presStyleLbl="node1" presStyleIdx="0" presStyleCnt="4">
        <dgm:presLayoutVars>
          <dgm:bulletEnabled val="1"/>
        </dgm:presLayoutVars>
      </dgm:prSet>
      <dgm:spPr/>
    </dgm:pt>
    <dgm:pt modelId="{76624BFE-AC3A-4A31-B1B6-DF31ECFC84C9}" type="pres">
      <dgm:prSet presAssocID="{BAD0CF22-D18A-4679-9C4E-2D7AD7343E58}" presName="accent_1" presStyleCnt="0"/>
      <dgm:spPr/>
    </dgm:pt>
    <dgm:pt modelId="{369271AD-3A4D-4DC1-9C7D-CAB5B247A955}" type="pres">
      <dgm:prSet presAssocID="{BAD0CF22-D18A-4679-9C4E-2D7AD7343E58}" presName="accentRepeatNode" presStyleLbl="solidFgAcc1" presStyleIdx="0" presStyleCnt="4"/>
      <dgm:spPr>
        <a:xfrm>
          <a:off x="56545" y="184503"/>
          <a:ext cx="615436" cy="615436"/>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gm:spPr>
    </dgm:pt>
    <dgm:pt modelId="{3330AD73-33DC-414C-8E0F-930670FC4073}" type="pres">
      <dgm:prSet presAssocID="{3DBB6D9B-E564-45A4-B171-F6566F1A2C19}" presName="text_2" presStyleLbl="node1" presStyleIdx="1" presStyleCnt="4">
        <dgm:presLayoutVars>
          <dgm:bulletEnabled val="1"/>
        </dgm:presLayoutVars>
      </dgm:prSet>
      <dgm:spPr/>
    </dgm:pt>
    <dgm:pt modelId="{4E73F350-2BB4-49BB-BEC8-7E4195637F05}" type="pres">
      <dgm:prSet presAssocID="{3DBB6D9B-E564-45A4-B171-F6566F1A2C19}" presName="accent_2" presStyleCnt="0"/>
      <dgm:spPr/>
    </dgm:pt>
    <dgm:pt modelId="{4F322BCB-C5D4-4B14-B3AD-7A612C79F95F}" type="pres">
      <dgm:prSet presAssocID="{3DBB6D9B-E564-45A4-B171-F6566F1A2C19}" presName="accentRepeatNode" presStyleLbl="solidFgAcc1" presStyleIdx="1" presStyleCnt="4"/>
      <dgm:spPr>
        <a:xfrm>
          <a:off x="338820" y="923155"/>
          <a:ext cx="615436" cy="615436"/>
        </a:xfrm>
        <a:prstGeom prst="ellipse">
          <a:avLst/>
        </a:prstGeom>
        <a:solidFill>
          <a:sysClr val="window" lastClr="FFFFFF">
            <a:hueOff val="0"/>
            <a:satOff val="0"/>
            <a:lumOff val="0"/>
            <a:alphaOff val="0"/>
          </a:sysClr>
        </a:solidFill>
        <a:ln w="12700" cap="flat" cmpd="sng" algn="ctr">
          <a:solidFill>
            <a:srgbClr val="5B9BD5">
              <a:hueOff val="-2252848"/>
              <a:satOff val="-5806"/>
              <a:lumOff val="-3922"/>
              <a:alphaOff val="0"/>
            </a:srgbClr>
          </a:solidFill>
          <a:prstDash val="solid"/>
          <a:miter lim="800000"/>
        </a:ln>
        <a:effectLst/>
      </dgm:spPr>
    </dgm:pt>
    <dgm:pt modelId="{BF621200-8569-48DC-BE1E-A4E19C04E2D2}" type="pres">
      <dgm:prSet presAssocID="{B8892870-22D8-434C-9279-65E7693CBAA3}" presName="text_3" presStyleLbl="node1" presStyleIdx="2" presStyleCnt="4">
        <dgm:presLayoutVars>
          <dgm:bulletEnabled val="1"/>
        </dgm:presLayoutVars>
      </dgm:prSet>
      <dgm:spPr/>
    </dgm:pt>
    <dgm:pt modelId="{3E519D36-8C82-44FA-9708-3C3A63FF47B1}" type="pres">
      <dgm:prSet presAssocID="{B8892870-22D8-434C-9279-65E7693CBAA3}" presName="accent_3" presStyleCnt="0"/>
      <dgm:spPr/>
    </dgm:pt>
    <dgm:pt modelId="{1C8D5085-7AB3-4C3C-931F-911C99D28870}" type="pres">
      <dgm:prSet presAssocID="{B8892870-22D8-434C-9279-65E7693CBAA3}" presName="accentRepeatNode" presStyleLbl="solidFgAcc1" presStyleIdx="2" presStyleCnt="4"/>
      <dgm:spPr>
        <a:xfrm>
          <a:off x="338820" y="1661807"/>
          <a:ext cx="615436" cy="615436"/>
        </a:xfrm>
        <a:prstGeom prst="ellipse">
          <a:avLst/>
        </a:prstGeom>
        <a:solidFill>
          <a:sysClr val="window" lastClr="FFFFFF">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pt>
    <dgm:pt modelId="{A155B826-9110-447B-AD40-CAFD013AD713}" type="pres">
      <dgm:prSet presAssocID="{ADFCC52A-70F7-4510-849A-8D070D032B80}" presName="text_4" presStyleLbl="node1" presStyleIdx="3" presStyleCnt="4">
        <dgm:presLayoutVars>
          <dgm:bulletEnabled val="1"/>
        </dgm:presLayoutVars>
      </dgm:prSet>
      <dgm:spPr/>
    </dgm:pt>
    <dgm:pt modelId="{30AA4729-527F-47B3-8ED9-C15F46C81DD9}" type="pres">
      <dgm:prSet presAssocID="{ADFCC52A-70F7-4510-849A-8D070D032B80}" presName="accent_4" presStyleCnt="0"/>
      <dgm:spPr/>
    </dgm:pt>
    <dgm:pt modelId="{B8667C97-6F80-488F-91DB-BB7A8B38B18D}" type="pres">
      <dgm:prSet presAssocID="{ADFCC52A-70F7-4510-849A-8D070D032B80}" presName="accentRepeatNode" presStyleLbl="solidFgAcc1" presStyleIdx="3" presStyleCnt="4"/>
      <dgm:spPr>
        <a:xfrm>
          <a:off x="56545" y="2400460"/>
          <a:ext cx="615436" cy="615436"/>
        </a:xfrm>
        <a:prstGeom prst="ellipse">
          <a:avLst/>
        </a:prstGeom>
        <a:solidFill>
          <a:sysClr val="window" lastClr="FFFFFF">
            <a:hueOff val="0"/>
            <a:satOff val="0"/>
            <a:lumOff val="0"/>
            <a:alphaOff val="0"/>
          </a:sysClr>
        </a:solidFill>
        <a:ln w="12700" cap="flat" cmpd="sng" algn="ctr">
          <a:solidFill>
            <a:srgbClr val="5B9BD5">
              <a:hueOff val="-6758543"/>
              <a:satOff val="-17419"/>
              <a:lumOff val="-11765"/>
              <a:alphaOff val="0"/>
            </a:srgbClr>
          </a:solidFill>
          <a:prstDash val="solid"/>
          <a:miter lim="800000"/>
        </a:ln>
        <a:effectLst/>
      </dgm:spPr>
    </dgm:pt>
  </dgm:ptLst>
  <dgm:cxnLst>
    <dgm:cxn modelId="{5F7D8201-9827-4FCC-B620-F7011EC462BA}" type="presOf" srcId="{50E769BF-DD50-4949-BE24-9600B5B1F724}" destId="{9114A7BD-733D-46A2-96F0-B200F11306C4}" srcOrd="0" destOrd="0" presId="urn:microsoft.com/office/officeart/2008/layout/VerticalCurvedList"/>
    <dgm:cxn modelId="{327EA909-F163-484A-AA3E-80782ADBC682}" type="presOf" srcId="{BAD0CF22-D18A-4679-9C4E-2D7AD7343E58}" destId="{FBEF683E-CB54-4C58-913E-212BB38482AC}" srcOrd="0" destOrd="0" presId="urn:microsoft.com/office/officeart/2008/layout/VerticalCurvedList"/>
    <dgm:cxn modelId="{CEA8D63B-855B-4204-9FB6-699F6896D332}" srcId="{50E769BF-DD50-4949-BE24-9600B5B1F724}" destId="{B8892870-22D8-434C-9279-65E7693CBAA3}" srcOrd="2" destOrd="0" parTransId="{745C7749-C34A-4165-81A8-20194A1BB7D5}" sibTransId="{CB8A0755-3ECD-4578-9B43-7552D5CF31D5}"/>
    <dgm:cxn modelId="{B2082D47-E989-4B60-83E3-91BC7E40F13E}" type="presOf" srcId="{496DDDBB-D1C5-40E8-A952-8BA8C6C23A76}" destId="{09D8B4B0-047C-4B47-9318-D43E95F6D8EE}" srcOrd="0" destOrd="0" presId="urn:microsoft.com/office/officeart/2008/layout/VerticalCurvedList"/>
    <dgm:cxn modelId="{D646DC78-D52A-4053-9D9B-9458731E4945}" type="presOf" srcId="{ADFCC52A-70F7-4510-849A-8D070D032B80}" destId="{A155B826-9110-447B-AD40-CAFD013AD713}" srcOrd="0" destOrd="0" presId="urn:microsoft.com/office/officeart/2008/layout/VerticalCurvedList"/>
    <dgm:cxn modelId="{2211B887-0B0F-4768-972D-F3193603AA86}" type="presOf" srcId="{B8892870-22D8-434C-9279-65E7693CBAA3}" destId="{BF621200-8569-48DC-BE1E-A4E19C04E2D2}" srcOrd="0" destOrd="0" presId="urn:microsoft.com/office/officeart/2008/layout/VerticalCurvedList"/>
    <dgm:cxn modelId="{B9A67F9C-14B9-4DAF-A5B3-55F1673556A3}" srcId="{50E769BF-DD50-4949-BE24-9600B5B1F724}" destId="{BAD0CF22-D18A-4679-9C4E-2D7AD7343E58}" srcOrd="0" destOrd="0" parTransId="{82258389-087E-42A6-8D3C-5DC4BE28B4E2}" sibTransId="{496DDDBB-D1C5-40E8-A952-8BA8C6C23A76}"/>
    <dgm:cxn modelId="{A75BF6D6-11BF-4A66-9F0C-9613039D7A6D}" srcId="{50E769BF-DD50-4949-BE24-9600B5B1F724}" destId="{ADFCC52A-70F7-4510-849A-8D070D032B80}" srcOrd="3" destOrd="0" parTransId="{00C6452F-614F-41ED-B204-5B206926C4E3}" sibTransId="{4B4F9D6B-A771-4FF1-8519-CBE40CB998D3}"/>
    <dgm:cxn modelId="{F5791DE0-BE69-44F5-9FE8-B40CF7681114}" type="presOf" srcId="{3DBB6D9B-E564-45A4-B171-F6566F1A2C19}" destId="{3330AD73-33DC-414C-8E0F-930670FC4073}" srcOrd="0" destOrd="0" presId="urn:microsoft.com/office/officeart/2008/layout/VerticalCurvedList"/>
    <dgm:cxn modelId="{832F84E3-7C56-48DD-A144-CEEF5802EBF8}" srcId="{50E769BF-DD50-4949-BE24-9600B5B1F724}" destId="{3DBB6D9B-E564-45A4-B171-F6566F1A2C19}" srcOrd="1" destOrd="0" parTransId="{7BD7F853-A04D-423E-84CF-513D0BBFFE4B}" sibTransId="{E9A5F1EF-628B-4E4A-BDCE-93EF3CED46CC}"/>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792F6A9E-523A-4D9F-85F7-0BA1929E32CB}" type="presParOf" srcId="{0C71F167-4A1C-4DB9-8E2C-0B8C28C934F2}" destId="{FBEF683E-CB54-4C58-913E-212BB38482AC}" srcOrd="1" destOrd="0" presId="urn:microsoft.com/office/officeart/2008/layout/VerticalCurvedList"/>
    <dgm:cxn modelId="{A6E27BE7-4D7E-459B-B159-A3172FCC3876}" type="presParOf" srcId="{0C71F167-4A1C-4DB9-8E2C-0B8C28C934F2}" destId="{76624BFE-AC3A-4A31-B1B6-DF31ECFC84C9}" srcOrd="2" destOrd="0" presId="urn:microsoft.com/office/officeart/2008/layout/VerticalCurvedList"/>
    <dgm:cxn modelId="{8F0CA26B-3AB5-446F-BB0E-C2F5C8FDF8AD}" type="presParOf" srcId="{76624BFE-AC3A-4A31-B1B6-DF31ECFC84C9}" destId="{369271AD-3A4D-4DC1-9C7D-CAB5B247A955}" srcOrd="0" destOrd="0" presId="urn:microsoft.com/office/officeart/2008/layout/VerticalCurvedList"/>
    <dgm:cxn modelId="{505C0DA5-868B-42F5-A3C2-F4D29D045B53}" type="presParOf" srcId="{0C71F167-4A1C-4DB9-8E2C-0B8C28C934F2}" destId="{3330AD73-33DC-414C-8E0F-930670FC4073}" srcOrd="3" destOrd="0" presId="urn:microsoft.com/office/officeart/2008/layout/VerticalCurvedList"/>
    <dgm:cxn modelId="{93320B94-657A-42F7-A11F-F8F9E0E77DB0}" type="presParOf" srcId="{0C71F167-4A1C-4DB9-8E2C-0B8C28C934F2}" destId="{4E73F350-2BB4-49BB-BEC8-7E4195637F05}" srcOrd="4" destOrd="0" presId="urn:microsoft.com/office/officeart/2008/layout/VerticalCurvedList"/>
    <dgm:cxn modelId="{4B4B3854-2F13-42BA-8E1F-7593A687052B}" type="presParOf" srcId="{4E73F350-2BB4-49BB-BEC8-7E4195637F05}" destId="{4F322BCB-C5D4-4B14-B3AD-7A612C79F95F}" srcOrd="0" destOrd="0" presId="urn:microsoft.com/office/officeart/2008/layout/VerticalCurvedList"/>
    <dgm:cxn modelId="{02E6BB4C-296C-4AB6-A6A5-AB77B68BB604}" type="presParOf" srcId="{0C71F167-4A1C-4DB9-8E2C-0B8C28C934F2}" destId="{BF621200-8569-48DC-BE1E-A4E19C04E2D2}" srcOrd="5" destOrd="0" presId="urn:microsoft.com/office/officeart/2008/layout/VerticalCurvedList"/>
    <dgm:cxn modelId="{7FA08403-F2FC-4C9D-993C-AE8675314C17}" type="presParOf" srcId="{0C71F167-4A1C-4DB9-8E2C-0B8C28C934F2}" destId="{3E519D36-8C82-44FA-9708-3C3A63FF47B1}" srcOrd="6" destOrd="0" presId="urn:microsoft.com/office/officeart/2008/layout/VerticalCurvedList"/>
    <dgm:cxn modelId="{D02F9FF3-F654-4944-934E-42F374CC7C61}" type="presParOf" srcId="{3E519D36-8C82-44FA-9708-3C3A63FF47B1}" destId="{1C8D5085-7AB3-4C3C-931F-911C99D28870}" srcOrd="0" destOrd="0" presId="urn:microsoft.com/office/officeart/2008/layout/VerticalCurvedList"/>
    <dgm:cxn modelId="{A9C30656-D5E6-472B-BF42-B6C8CBF73CA4}" type="presParOf" srcId="{0C71F167-4A1C-4DB9-8E2C-0B8C28C934F2}" destId="{A155B826-9110-447B-AD40-CAFD013AD713}" srcOrd="7" destOrd="0" presId="urn:microsoft.com/office/officeart/2008/layout/VerticalCurvedList"/>
    <dgm:cxn modelId="{1E08B5EA-8648-470B-83F0-6C1879254A1D}" type="presParOf" srcId="{0C71F167-4A1C-4DB9-8E2C-0B8C28C934F2}" destId="{30AA4729-527F-47B3-8ED9-C15F46C81DD9}" srcOrd="8" destOrd="0" presId="urn:microsoft.com/office/officeart/2008/layout/VerticalCurvedList"/>
    <dgm:cxn modelId="{A286BD1C-918D-427A-858B-414F239B3C20}" type="presParOf" srcId="{30AA4729-527F-47B3-8ED9-C15F46C81DD9}" destId="{B8667C97-6F80-488F-91DB-BB7A8B38B1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72D799-78A5-4591-B4C4-17CD2D41594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2B044D8B-7DBF-4BB8-A0F1-E1A7AE9CF585}">
      <dgm:prSet phldrT="[Text]" custT="1"/>
      <dgm:spPr>
        <a:xfrm>
          <a:off x="0" y="147637"/>
          <a:ext cx="1714499" cy="102870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Doorknobs</a:t>
          </a:r>
        </a:p>
      </dgm:t>
    </dgm:pt>
    <dgm:pt modelId="{5C2C23B0-9A26-41FD-9054-7B9550F2AC2C}" type="parTrans" cxnId="{566CB264-78FF-4CF1-8701-633863D18EB7}">
      <dgm:prSet/>
      <dgm:spPr/>
      <dgm:t>
        <a:bodyPr/>
        <a:lstStyle/>
        <a:p>
          <a:endParaRPr lang="en-US" sz="2200" dirty="0"/>
        </a:p>
      </dgm:t>
    </dgm:pt>
    <dgm:pt modelId="{E6E72E45-9A80-45AD-BBD6-64D86B3E6D4F}" type="sibTrans" cxnId="{566CB264-78FF-4CF1-8701-633863D18EB7}">
      <dgm:prSet/>
      <dgm:spPr/>
      <dgm:t>
        <a:bodyPr/>
        <a:lstStyle/>
        <a:p>
          <a:endParaRPr lang="en-US" sz="2200" dirty="0"/>
        </a:p>
      </dgm:t>
    </dgm:pt>
    <dgm:pt modelId="{C576C354-FCC1-42EC-910C-A6AFBD69DD52}">
      <dgm:prSet phldrT="[Text]" custT="1"/>
      <dgm:spPr>
        <a:xfrm>
          <a:off x="1885950" y="147637"/>
          <a:ext cx="1714499" cy="1028700"/>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Handles</a:t>
          </a:r>
        </a:p>
      </dgm:t>
    </dgm:pt>
    <dgm:pt modelId="{851A5CE6-4151-4127-8F34-4CF7F1992417}" type="parTrans" cxnId="{592B0612-B8DC-4473-902F-616658FBE16B}">
      <dgm:prSet/>
      <dgm:spPr/>
      <dgm:t>
        <a:bodyPr/>
        <a:lstStyle/>
        <a:p>
          <a:endParaRPr lang="en-US" sz="2200" dirty="0"/>
        </a:p>
      </dgm:t>
    </dgm:pt>
    <dgm:pt modelId="{275F9063-A023-4A0E-A2C7-C4F4584895B7}" type="sibTrans" cxnId="{592B0612-B8DC-4473-902F-616658FBE16B}">
      <dgm:prSet/>
      <dgm:spPr/>
      <dgm:t>
        <a:bodyPr/>
        <a:lstStyle/>
        <a:p>
          <a:endParaRPr lang="en-US" sz="2200" dirty="0"/>
        </a:p>
      </dgm:t>
    </dgm:pt>
    <dgm:pt modelId="{293833E2-30E9-4763-ABBF-E461FF64E54E}">
      <dgm:prSet phldrT="[Text]" custT="1"/>
      <dgm:spPr>
        <a:xfrm>
          <a:off x="3771900" y="147637"/>
          <a:ext cx="1714499" cy="1028700"/>
        </a:xfrm>
        <a:prstGeom prst="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Taps</a:t>
          </a:r>
        </a:p>
      </dgm:t>
    </dgm:pt>
    <dgm:pt modelId="{3C7B6162-2AD1-4DE9-9B7B-D9D2BAEAED33}" type="parTrans" cxnId="{4A89D04C-0B0F-43C8-80FE-E3B94D79C57A}">
      <dgm:prSet/>
      <dgm:spPr/>
      <dgm:t>
        <a:bodyPr/>
        <a:lstStyle/>
        <a:p>
          <a:endParaRPr lang="en-US" sz="2200" dirty="0"/>
        </a:p>
      </dgm:t>
    </dgm:pt>
    <dgm:pt modelId="{9C50E03C-EE4D-41F2-B8F3-1B21F07B7199}" type="sibTrans" cxnId="{4A89D04C-0B0F-43C8-80FE-E3B94D79C57A}">
      <dgm:prSet/>
      <dgm:spPr/>
      <dgm:t>
        <a:bodyPr/>
        <a:lstStyle/>
        <a:p>
          <a:endParaRPr lang="en-US" sz="2200" dirty="0"/>
        </a:p>
      </dgm:t>
    </dgm:pt>
    <dgm:pt modelId="{69740608-0771-4086-A904-9A479A39E38E}">
      <dgm:prSet phldrT="[Text]" custT="1"/>
      <dgm:spPr>
        <a:xfrm>
          <a:off x="0" y="1347787"/>
          <a:ext cx="1714499" cy="1028700"/>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Light switches</a:t>
          </a:r>
        </a:p>
      </dgm:t>
    </dgm:pt>
    <dgm:pt modelId="{669A103B-D823-4BC1-AE5C-C2189E0786EF}" type="parTrans" cxnId="{E6CC7DA9-90C1-4889-A75A-ACBE90056006}">
      <dgm:prSet/>
      <dgm:spPr/>
      <dgm:t>
        <a:bodyPr/>
        <a:lstStyle/>
        <a:p>
          <a:endParaRPr lang="en-US" sz="2200" dirty="0"/>
        </a:p>
      </dgm:t>
    </dgm:pt>
    <dgm:pt modelId="{C6527767-3E90-4C53-9508-B8C371436E35}" type="sibTrans" cxnId="{E6CC7DA9-90C1-4889-A75A-ACBE90056006}">
      <dgm:prSet/>
      <dgm:spPr/>
      <dgm:t>
        <a:bodyPr/>
        <a:lstStyle/>
        <a:p>
          <a:endParaRPr lang="en-US" sz="2200" dirty="0"/>
        </a:p>
      </dgm:t>
    </dgm:pt>
    <dgm:pt modelId="{C26C2F8E-2658-49A7-BEE4-902963E78A84}">
      <dgm:prSet phldrT="[Text]" custT="1"/>
      <dgm:spPr>
        <a:xfrm>
          <a:off x="1885950" y="1347787"/>
          <a:ext cx="1714499" cy="1028700"/>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Countertops</a:t>
          </a:r>
        </a:p>
      </dgm:t>
    </dgm:pt>
    <dgm:pt modelId="{13DDECAF-6EC9-42CE-B192-276280BB1878}" type="parTrans" cxnId="{B0D50FBA-E89A-4271-87B9-DD84D97007EF}">
      <dgm:prSet/>
      <dgm:spPr/>
      <dgm:t>
        <a:bodyPr/>
        <a:lstStyle/>
        <a:p>
          <a:endParaRPr lang="en-US" sz="2200" dirty="0"/>
        </a:p>
      </dgm:t>
    </dgm:pt>
    <dgm:pt modelId="{5B89A6C5-F099-48C6-9688-CB853338CCFF}" type="sibTrans" cxnId="{B0D50FBA-E89A-4271-87B9-DD84D97007EF}">
      <dgm:prSet/>
      <dgm:spPr/>
      <dgm:t>
        <a:bodyPr/>
        <a:lstStyle/>
        <a:p>
          <a:endParaRPr lang="en-US" sz="2200" dirty="0"/>
        </a:p>
      </dgm:t>
    </dgm:pt>
    <dgm:pt modelId="{43948C4B-3844-4E18-B025-F22B6AC541D9}">
      <dgm:prSet custT="1"/>
      <dgm:spPr>
        <a:xfrm>
          <a:off x="3771900" y="1347787"/>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Faucets and toilets</a:t>
          </a:r>
        </a:p>
      </dgm:t>
    </dgm:pt>
    <dgm:pt modelId="{78B39F20-0478-4358-ABCE-4B705FDD64D4}" type="parTrans" cxnId="{6A3DC499-F546-44E5-BDB9-D33F1DEA75F0}">
      <dgm:prSet/>
      <dgm:spPr/>
      <dgm:t>
        <a:bodyPr/>
        <a:lstStyle/>
        <a:p>
          <a:endParaRPr lang="en-US" sz="2200" dirty="0"/>
        </a:p>
      </dgm:t>
    </dgm:pt>
    <dgm:pt modelId="{7F6C575C-E7C4-4FA1-A3D5-619B7183E3D9}" type="sibTrans" cxnId="{6A3DC499-F546-44E5-BDB9-D33F1DEA75F0}">
      <dgm:prSet/>
      <dgm:spPr/>
      <dgm:t>
        <a:bodyPr/>
        <a:lstStyle/>
        <a:p>
          <a:endParaRPr lang="en-US" sz="2200" dirty="0"/>
        </a:p>
      </dgm:t>
    </dgm:pt>
    <dgm:pt modelId="{C373F0BE-D23C-4F73-9F17-8A7BCE4F3365}" type="pres">
      <dgm:prSet presAssocID="{7D72D799-78A5-4591-B4C4-17CD2D41594E}" presName="diagram" presStyleCnt="0">
        <dgm:presLayoutVars>
          <dgm:dir/>
          <dgm:resizeHandles val="exact"/>
        </dgm:presLayoutVars>
      </dgm:prSet>
      <dgm:spPr/>
    </dgm:pt>
    <dgm:pt modelId="{3BEFE365-79BA-47C7-87D8-E31D116CB0E1}" type="pres">
      <dgm:prSet presAssocID="{2B044D8B-7DBF-4BB8-A0F1-E1A7AE9CF585}" presName="node" presStyleLbl="node1" presStyleIdx="0" presStyleCnt="6">
        <dgm:presLayoutVars>
          <dgm:bulletEnabled val="1"/>
        </dgm:presLayoutVars>
      </dgm:prSet>
      <dgm:spPr/>
    </dgm:pt>
    <dgm:pt modelId="{46CB6AA3-59D2-45A5-998B-C31F999C9117}" type="pres">
      <dgm:prSet presAssocID="{E6E72E45-9A80-45AD-BBD6-64D86B3E6D4F}" presName="sibTrans" presStyleCnt="0"/>
      <dgm:spPr/>
    </dgm:pt>
    <dgm:pt modelId="{D601D4C1-E4BA-49C8-BDF6-4C172B04A507}" type="pres">
      <dgm:prSet presAssocID="{C576C354-FCC1-42EC-910C-A6AFBD69DD52}" presName="node" presStyleLbl="node1" presStyleIdx="1" presStyleCnt="6">
        <dgm:presLayoutVars>
          <dgm:bulletEnabled val="1"/>
        </dgm:presLayoutVars>
      </dgm:prSet>
      <dgm:spPr/>
    </dgm:pt>
    <dgm:pt modelId="{1FB416FF-7949-482F-AFFB-8AB410007239}" type="pres">
      <dgm:prSet presAssocID="{275F9063-A023-4A0E-A2C7-C4F4584895B7}" presName="sibTrans" presStyleCnt="0"/>
      <dgm:spPr/>
    </dgm:pt>
    <dgm:pt modelId="{37C6E08D-B12D-426E-8EE1-955AB6AF4E5B}" type="pres">
      <dgm:prSet presAssocID="{293833E2-30E9-4763-ABBF-E461FF64E54E}" presName="node" presStyleLbl="node1" presStyleIdx="2" presStyleCnt="6">
        <dgm:presLayoutVars>
          <dgm:bulletEnabled val="1"/>
        </dgm:presLayoutVars>
      </dgm:prSet>
      <dgm:spPr/>
    </dgm:pt>
    <dgm:pt modelId="{EB14734D-AF36-4C4A-A601-102636C66F7C}" type="pres">
      <dgm:prSet presAssocID="{9C50E03C-EE4D-41F2-B8F3-1B21F07B7199}" presName="sibTrans" presStyleCnt="0"/>
      <dgm:spPr/>
    </dgm:pt>
    <dgm:pt modelId="{9AB5FC92-0888-45CE-A84F-527FCEE57018}" type="pres">
      <dgm:prSet presAssocID="{69740608-0771-4086-A904-9A479A39E38E}" presName="node" presStyleLbl="node1" presStyleIdx="3" presStyleCnt="6">
        <dgm:presLayoutVars>
          <dgm:bulletEnabled val="1"/>
        </dgm:presLayoutVars>
      </dgm:prSet>
      <dgm:spPr/>
    </dgm:pt>
    <dgm:pt modelId="{4C5B75A1-9DD2-464F-8555-0001D599698D}" type="pres">
      <dgm:prSet presAssocID="{C6527767-3E90-4C53-9508-B8C371436E35}" presName="sibTrans" presStyleCnt="0"/>
      <dgm:spPr/>
    </dgm:pt>
    <dgm:pt modelId="{71CC8AEF-2FFF-44A7-941D-07E07646FDA1}" type="pres">
      <dgm:prSet presAssocID="{C26C2F8E-2658-49A7-BEE4-902963E78A84}" presName="node" presStyleLbl="node1" presStyleIdx="4" presStyleCnt="6">
        <dgm:presLayoutVars>
          <dgm:bulletEnabled val="1"/>
        </dgm:presLayoutVars>
      </dgm:prSet>
      <dgm:spPr/>
    </dgm:pt>
    <dgm:pt modelId="{80A6E8BD-F44B-443D-A4F6-4468CBE2CC85}" type="pres">
      <dgm:prSet presAssocID="{5B89A6C5-F099-48C6-9688-CB853338CCFF}" presName="sibTrans" presStyleCnt="0"/>
      <dgm:spPr/>
    </dgm:pt>
    <dgm:pt modelId="{F2BF61D9-D495-4D6A-8994-0941B3186F1C}" type="pres">
      <dgm:prSet presAssocID="{43948C4B-3844-4E18-B025-F22B6AC541D9}" presName="node" presStyleLbl="node1" presStyleIdx="5" presStyleCnt="6">
        <dgm:presLayoutVars>
          <dgm:bulletEnabled val="1"/>
        </dgm:presLayoutVars>
      </dgm:prSet>
      <dgm:spPr/>
    </dgm:pt>
  </dgm:ptLst>
  <dgm:cxnLst>
    <dgm:cxn modelId="{823E8310-C3F8-4F18-A183-582489C6189C}" type="presOf" srcId="{69740608-0771-4086-A904-9A479A39E38E}" destId="{9AB5FC92-0888-45CE-A84F-527FCEE57018}" srcOrd="0" destOrd="0" presId="urn:microsoft.com/office/officeart/2005/8/layout/default"/>
    <dgm:cxn modelId="{592B0612-B8DC-4473-902F-616658FBE16B}" srcId="{7D72D799-78A5-4591-B4C4-17CD2D41594E}" destId="{C576C354-FCC1-42EC-910C-A6AFBD69DD52}" srcOrd="1" destOrd="0" parTransId="{851A5CE6-4151-4127-8F34-4CF7F1992417}" sibTransId="{275F9063-A023-4A0E-A2C7-C4F4584895B7}"/>
    <dgm:cxn modelId="{566CB264-78FF-4CF1-8701-633863D18EB7}" srcId="{7D72D799-78A5-4591-B4C4-17CD2D41594E}" destId="{2B044D8B-7DBF-4BB8-A0F1-E1A7AE9CF585}" srcOrd="0" destOrd="0" parTransId="{5C2C23B0-9A26-41FD-9054-7B9550F2AC2C}" sibTransId="{E6E72E45-9A80-45AD-BBD6-64D86B3E6D4F}"/>
    <dgm:cxn modelId="{BA716D47-2F04-4E29-A7F1-FFFC5127FDC0}" type="presOf" srcId="{C576C354-FCC1-42EC-910C-A6AFBD69DD52}" destId="{D601D4C1-E4BA-49C8-BDF6-4C172B04A507}" srcOrd="0" destOrd="0" presId="urn:microsoft.com/office/officeart/2005/8/layout/default"/>
    <dgm:cxn modelId="{4A89D04C-0B0F-43C8-80FE-E3B94D79C57A}" srcId="{7D72D799-78A5-4591-B4C4-17CD2D41594E}" destId="{293833E2-30E9-4763-ABBF-E461FF64E54E}" srcOrd="2" destOrd="0" parTransId="{3C7B6162-2AD1-4DE9-9B7B-D9D2BAEAED33}" sibTransId="{9C50E03C-EE4D-41F2-B8F3-1B21F07B7199}"/>
    <dgm:cxn modelId="{B7C75B8B-E9C3-4E23-81FF-333ACE7E83A9}" type="presOf" srcId="{293833E2-30E9-4763-ABBF-E461FF64E54E}" destId="{37C6E08D-B12D-426E-8EE1-955AB6AF4E5B}" srcOrd="0" destOrd="0" presId="urn:microsoft.com/office/officeart/2005/8/layout/default"/>
    <dgm:cxn modelId="{6A3DC499-F546-44E5-BDB9-D33F1DEA75F0}" srcId="{7D72D799-78A5-4591-B4C4-17CD2D41594E}" destId="{43948C4B-3844-4E18-B025-F22B6AC541D9}" srcOrd="5" destOrd="0" parTransId="{78B39F20-0478-4358-ABCE-4B705FDD64D4}" sibTransId="{7F6C575C-E7C4-4FA1-A3D5-619B7183E3D9}"/>
    <dgm:cxn modelId="{DDC2289A-48C5-4C75-81F8-88D6B3E3CED2}" type="presOf" srcId="{43948C4B-3844-4E18-B025-F22B6AC541D9}" destId="{F2BF61D9-D495-4D6A-8994-0941B3186F1C}" srcOrd="0" destOrd="0" presId="urn:microsoft.com/office/officeart/2005/8/layout/default"/>
    <dgm:cxn modelId="{E6CC7DA9-90C1-4889-A75A-ACBE90056006}" srcId="{7D72D799-78A5-4591-B4C4-17CD2D41594E}" destId="{69740608-0771-4086-A904-9A479A39E38E}" srcOrd="3" destOrd="0" parTransId="{669A103B-D823-4BC1-AE5C-C2189E0786EF}" sibTransId="{C6527767-3E90-4C53-9508-B8C371436E35}"/>
    <dgm:cxn modelId="{50F14EB1-7DE4-4694-8461-6C26539DB6EE}" type="presOf" srcId="{C26C2F8E-2658-49A7-BEE4-902963E78A84}" destId="{71CC8AEF-2FFF-44A7-941D-07E07646FDA1}" srcOrd="0" destOrd="0" presId="urn:microsoft.com/office/officeart/2005/8/layout/default"/>
    <dgm:cxn modelId="{6D38B2B8-5621-4F60-825E-F92DE0BA2BB4}" type="presOf" srcId="{7D72D799-78A5-4591-B4C4-17CD2D41594E}" destId="{C373F0BE-D23C-4F73-9F17-8A7BCE4F3365}" srcOrd="0" destOrd="0" presId="urn:microsoft.com/office/officeart/2005/8/layout/default"/>
    <dgm:cxn modelId="{B0D50FBA-E89A-4271-87B9-DD84D97007EF}" srcId="{7D72D799-78A5-4591-B4C4-17CD2D41594E}" destId="{C26C2F8E-2658-49A7-BEE4-902963E78A84}" srcOrd="4" destOrd="0" parTransId="{13DDECAF-6EC9-42CE-B192-276280BB1878}" sibTransId="{5B89A6C5-F099-48C6-9688-CB853338CCFF}"/>
    <dgm:cxn modelId="{DFFD47EE-72A2-4A0B-97F2-5B75EBC5585F}" type="presOf" srcId="{2B044D8B-7DBF-4BB8-A0F1-E1A7AE9CF585}" destId="{3BEFE365-79BA-47C7-87D8-E31D116CB0E1}" srcOrd="0" destOrd="0" presId="urn:microsoft.com/office/officeart/2005/8/layout/default"/>
    <dgm:cxn modelId="{0AFAF2B9-B830-4DD0-BB60-34A8D0E61D0E}" type="presParOf" srcId="{C373F0BE-D23C-4F73-9F17-8A7BCE4F3365}" destId="{3BEFE365-79BA-47C7-87D8-E31D116CB0E1}" srcOrd="0" destOrd="0" presId="urn:microsoft.com/office/officeart/2005/8/layout/default"/>
    <dgm:cxn modelId="{BB4C2A85-C622-4E55-A1E7-7B1060869AC5}" type="presParOf" srcId="{C373F0BE-D23C-4F73-9F17-8A7BCE4F3365}" destId="{46CB6AA3-59D2-45A5-998B-C31F999C9117}" srcOrd="1" destOrd="0" presId="urn:microsoft.com/office/officeart/2005/8/layout/default"/>
    <dgm:cxn modelId="{49C650A8-CB05-4888-B8AB-AFAD04ADC86E}" type="presParOf" srcId="{C373F0BE-D23C-4F73-9F17-8A7BCE4F3365}" destId="{D601D4C1-E4BA-49C8-BDF6-4C172B04A507}" srcOrd="2" destOrd="0" presId="urn:microsoft.com/office/officeart/2005/8/layout/default"/>
    <dgm:cxn modelId="{856C3C24-B7BB-4E13-98B3-6735600E185D}" type="presParOf" srcId="{C373F0BE-D23C-4F73-9F17-8A7BCE4F3365}" destId="{1FB416FF-7949-482F-AFFB-8AB410007239}" srcOrd="3" destOrd="0" presId="urn:microsoft.com/office/officeart/2005/8/layout/default"/>
    <dgm:cxn modelId="{2D753F9E-7C81-4A29-BCCE-393BAC1A65AA}" type="presParOf" srcId="{C373F0BE-D23C-4F73-9F17-8A7BCE4F3365}" destId="{37C6E08D-B12D-426E-8EE1-955AB6AF4E5B}" srcOrd="4" destOrd="0" presId="urn:microsoft.com/office/officeart/2005/8/layout/default"/>
    <dgm:cxn modelId="{477A7299-3108-4642-B9CF-CFDE76B5842D}" type="presParOf" srcId="{C373F0BE-D23C-4F73-9F17-8A7BCE4F3365}" destId="{EB14734D-AF36-4C4A-A601-102636C66F7C}" srcOrd="5" destOrd="0" presId="urn:microsoft.com/office/officeart/2005/8/layout/default"/>
    <dgm:cxn modelId="{1299D9A5-8A69-4BEB-B69F-CB0492584B6E}" type="presParOf" srcId="{C373F0BE-D23C-4F73-9F17-8A7BCE4F3365}" destId="{9AB5FC92-0888-45CE-A84F-527FCEE57018}" srcOrd="6" destOrd="0" presId="urn:microsoft.com/office/officeart/2005/8/layout/default"/>
    <dgm:cxn modelId="{3210AE80-A5FE-481D-8B2B-74F2D78E60C0}" type="presParOf" srcId="{C373F0BE-D23C-4F73-9F17-8A7BCE4F3365}" destId="{4C5B75A1-9DD2-464F-8555-0001D599698D}" srcOrd="7" destOrd="0" presId="urn:microsoft.com/office/officeart/2005/8/layout/default"/>
    <dgm:cxn modelId="{99EE780E-ABB3-4323-B283-76514915AF6C}" type="presParOf" srcId="{C373F0BE-D23C-4F73-9F17-8A7BCE4F3365}" destId="{71CC8AEF-2FFF-44A7-941D-07E07646FDA1}" srcOrd="8" destOrd="0" presId="urn:microsoft.com/office/officeart/2005/8/layout/default"/>
    <dgm:cxn modelId="{014A39F0-0D68-4317-BEBA-C862D60B623D}" type="presParOf" srcId="{C373F0BE-D23C-4F73-9F17-8A7BCE4F3365}" destId="{80A6E8BD-F44B-443D-A4F6-4468CBE2CC85}" srcOrd="9" destOrd="0" presId="urn:microsoft.com/office/officeart/2005/8/layout/default"/>
    <dgm:cxn modelId="{2FD65151-2395-4168-A9E7-44C2A58BBC75}" type="presParOf" srcId="{C373F0BE-D23C-4F73-9F17-8A7BCE4F3365}" destId="{F2BF61D9-D495-4D6A-8994-0941B3186F1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73ED227-F18D-4F1B-AF1B-1BAA845C5E7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769EA18-46D5-4D28-8C3C-DE3BCC7D6DFB}">
      <dgm:prSet phldrT="[Text]" custT="1"/>
      <dgm:spPr>
        <a:xfrm>
          <a:off x="0" y="13537"/>
          <a:ext cx="5486400" cy="3744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Active exercise</a:t>
          </a:r>
        </a:p>
      </dgm:t>
    </dgm:pt>
    <dgm:pt modelId="{911C041B-83A9-4A00-9700-7187EE1047A2}" type="parTrans" cxnId="{077F9DDF-02EA-4088-824E-DCB6C6F03AB6}">
      <dgm:prSet/>
      <dgm:spPr/>
      <dgm:t>
        <a:bodyPr/>
        <a:lstStyle/>
        <a:p>
          <a:endParaRPr lang="en-US" sz="2200"/>
        </a:p>
      </dgm:t>
    </dgm:pt>
    <dgm:pt modelId="{F1214698-C459-4EB6-BBB9-431141EC7C70}" type="sibTrans" cxnId="{077F9DDF-02EA-4088-824E-DCB6C6F03AB6}">
      <dgm:prSet/>
      <dgm:spPr/>
      <dgm:t>
        <a:bodyPr/>
        <a:lstStyle/>
        <a:p>
          <a:endParaRPr lang="en-US" sz="2200"/>
        </a:p>
      </dgm:t>
    </dgm:pt>
    <dgm:pt modelId="{FD3C21AE-4B08-49D0-B342-0B6F99F68EA6}">
      <dgm:prSet phldrT="[Text]" custT="1"/>
      <dgm:spPr>
        <a:xfrm>
          <a:off x="0" y="387937"/>
          <a:ext cx="5486400" cy="331200"/>
        </a:xfrm>
        <a:prstGeom prst="rect">
          <a:avLst/>
        </a:prstGeom>
        <a:noFill/>
        <a:ln>
          <a:noFill/>
        </a:ln>
        <a:effectLst/>
      </dgm:spPr>
      <dgm:t>
        <a:bodyPr/>
        <a:lstStyle/>
        <a:p>
          <a:pPr>
            <a:buChar char="•"/>
          </a:pPr>
          <a:r>
            <a:rPr lang="en-AU" sz="2200" dirty="0">
              <a:solidFill>
                <a:sysClr val="windowText" lastClr="000000">
                  <a:lumMod val="75000"/>
                  <a:lumOff val="25000"/>
                </a:sysClr>
              </a:solidFill>
              <a:latin typeface="Calibri" panose="020F0502020204030204"/>
              <a:ea typeface="+mn-ea"/>
              <a:cs typeface="+mn-cs"/>
            </a:rPr>
            <a:t>Performed by the client with volitional control</a:t>
          </a:r>
          <a:endParaRPr lang="en-US" sz="2200" dirty="0">
            <a:solidFill>
              <a:sysClr val="windowText" lastClr="000000">
                <a:lumMod val="75000"/>
                <a:lumOff val="25000"/>
              </a:sysClr>
            </a:solidFill>
            <a:latin typeface="Calibri" panose="020F0502020204030204"/>
            <a:ea typeface="+mn-ea"/>
            <a:cs typeface="+mn-cs"/>
          </a:endParaRPr>
        </a:p>
      </dgm:t>
    </dgm:pt>
    <dgm:pt modelId="{C71517BB-F8CA-4A81-93B3-9C6AF0106672}" type="parTrans" cxnId="{B6BA260B-F920-41CB-9E39-6359C43CE36A}">
      <dgm:prSet/>
      <dgm:spPr/>
      <dgm:t>
        <a:bodyPr/>
        <a:lstStyle/>
        <a:p>
          <a:endParaRPr lang="en-US" sz="2200"/>
        </a:p>
      </dgm:t>
    </dgm:pt>
    <dgm:pt modelId="{8FBA8781-C297-4DB4-85D3-1517A04B9375}" type="sibTrans" cxnId="{B6BA260B-F920-41CB-9E39-6359C43CE36A}">
      <dgm:prSet/>
      <dgm:spPr/>
      <dgm:t>
        <a:bodyPr/>
        <a:lstStyle/>
        <a:p>
          <a:endParaRPr lang="en-US" sz="2200"/>
        </a:p>
      </dgm:t>
    </dgm:pt>
    <dgm:pt modelId="{EC96E0CC-A625-441C-A4BB-2FCD4B493BDD}">
      <dgm:prSet phldrT="[Text]" custT="1"/>
      <dgm:spPr>
        <a:xfrm>
          <a:off x="0" y="719137"/>
          <a:ext cx="5486400" cy="3744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Passive exercise</a:t>
          </a:r>
        </a:p>
      </dgm:t>
    </dgm:pt>
    <dgm:pt modelId="{67069348-6D27-4764-96C6-6D53840C9645}" type="parTrans" cxnId="{F03B632F-7433-4C4A-B1CC-275ADD1993A6}">
      <dgm:prSet/>
      <dgm:spPr/>
      <dgm:t>
        <a:bodyPr/>
        <a:lstStyle/>
        <a:p>
          <a:endParaRPr lang="en-US" sz="2200"/>
        </a:p>
      </dgm:t>
    </dgm:pt>
    <dgm:pt modelId="{D8A32327-D153-43F8-B01E-29B86724FF53}" type="sibTrans" cxnId="{F03B632F-7433-4C4A-B1CC-275ADD1993A6}">
      <dgm:prSet/>
      <dgm:spPr/>
      <dgm:t>
        <a:bodyPr/>
        <a:lstStyle/>
        <a:p>
          <a:endParaRPr lang="en-US" sz="2200"/>
        </a:p>
      </dgm:t>
    </dgm:pt>
    <dgm:pt modelId="{6ADAFF63-5ABB-4829-80E2-A464B4AB404C}">
      <dgm:prSet phldrT="[Text]" custT="1"/>
      <dgm:spPr>
        <a:xfrm>
          <a:off x="0" y="1093537"/>
          <a:ext cx="5486400" cy="33120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Performed without volitional control</a:t>
          </a:r>
        </a:p>
      </dgm:t>
    </dgm:pt>
    <dgm:pt modelId="{7A75D161-8976-4617-B412-671B466BE0ED}" type="parTrans" cxnId="{A0D4C5A6-6C6E-43D2-832F-83F9D8D05272}">
      <dgm:prSet/>
      <dgm:spPr/>
      <dgm:t>
        <a:bodyPr/>
        <a:lstStyle/>
        <a:p>
          <a:endParaRPr lang="en-US" sz="2200"/>
        </a:p>
      </dgm:t>
    </dgm:pt>
    <dgm:pt modelId="{181E5B01-EE59-418A-B1C2-F2D1CB0EAACC}" type="sibTrans" cxnId="{A0D4C5A6-6C6E-43D2-832F-83F9D8D05272}">
      <dgm:prSet/>
      <dgm:spPr/>
      <dgm:t>
        <a:bodyPr/>
        <a:lstStyle/>
        <a:p>
          <a:endParaRPr lang="en-US" sz="2200"/>
        </a:p>
      </dgm:t>
    </dgm:pt>
    <dgm:pt modelId="{3889C110-BD74-4FFA-B95F-12BBD3E2E03E}" type="pres">
      <dgm:prSet presAssocID="{D73ED227-F18D-4F1B-AF1B-1BAA845C5E79}" presName="linear" presStyleCnt="0">
        <dgm:presLayoutVars>
          <dgm:animLvl val="lvl"/>
          <dgm:resizeHandles val="exact"/>
        </dgm:presLayoutVars>
      </dgm:prSet>
      <dgm:spPr/>
    </dgm:pt>
    <dgm:pt modelId="{2ACE1593-F6B6-4FF8-827C-BBF23A2808C4}" type="pres">
      <dgm:prSet presAssocID="{1769EA18-46D5-4D28-8C3C-DE3BCC7D6DFB}" presName="parentText" presStyleLbl="node1" presStyleIdx="0" presStyleCnt="2">
        <dgm:presLayoutVars>
          <dgm:chMax val="0"/>
          <dgm:bulletEnabled val="1"/>
        </dgm:presLayoutVars>
      </dgm:prSet>
      <dgm:spPr/>
    </dgm:pt>
    <dgm:pt modelId="{FE3C9489-BB37-492C-ABF1-B342C3BF7374}" type="pres">
      <dgm:prSet presAssocID="{1769EA18-46D5-4D28-8C3C-DE3BCC7D6DFB}" presName="childText" presStyleLbl="revTx" presStyleIdx="0" presStyleCnt="2">
        <dgm:presLayoutVars>
          <dgm:bulletEnabled val="1"/>
        </dgm:presLayoutVars>
      </dgm:prSet>
      <dgm:spPr/>
    </dgm:pt>
    <dgm:pt modelId="{73CB436E-F6DB-4E67-A422-5925FBE50591}" type="pres">
      <dgm:prSet presAssocID="{EC96E0CC-A625-441C-A4BB-2FCD4B493BDD}" presName="parentText" presStyleLbl="node1" presStyleIdx="1" presStyleCnt="2">
        <dgm:presLayoutVars>
          <dgm:chMax val="0"/>
          <dgm:bulletEnabled val="1"/>
        </dgm:presLayoutVars>
      </dgm:prSet>
      <dgm:spPr/>
    </dgm:pt>
    <dgm:pt modelId="{B329A365-E687-4A78-B649-3C7D30B3CFD1}" type="pres">
      <dgm:prSet presAssocID="{EC96E0CC-A625-441C-A4BB-2FCD4B493BDD}" presName="childText" presStyleLbl="revTx" presStyleIdx="1" presStyleCnt="2">
        <dgm:presLayoutVars>
          <dgm:bulletEnabled val="1"/>
        </dgm:presLayoutVars>
      </dgm:prSet>
      <dgm:spPr/>
    </dgm:pt>
  </dgm:ptLst>
  <dgm:cxnLst>
    <dgm:cxn modelId="{B6BA260B-F920-41CB-9E39-6359C43CE36A}" srcId="{1769EA18-46D5-4D28-8C3C-DE3BCC7D6DFB}" destId="{FD3C21AE-4B08-49D0-B342-0B6F99F68EA6}" srcOrd="0" destOrd="0" parTransId="{C71517BB-F8CA-4A81-93B3-9C6AF0106672}" sibTransId="{8FBA8781-C297-4DB4-85D3-1517A04B9375}"/>
    <dgm:cxn modelId="{DD8EE713-6DC2-4966-AD2A-C6CD7ADD3BC5}" type="presOf" srcId="{D73ED227-F18D-4F1B-AF1B-1BAA845C5E79}" destId="{3889C110-BD74-4FFA-B95F-12BBD3E2E03E}" srcOrd="0" destOrd="0" presId="urn:microsoft.com/office/officeart/2005/8/layout/vList2"/>
    <dgm:cxn modelId="{F03B632F-7433-4C4A-B1CC-275ADD1993A6}" srcId="{D73ED227-F18D-4F1B-AF1B-1BAA845C5E79}" destId="{EC96E0CC-A625-441C-A4BB-2FCD4B493BDD}" srcOrd="1" destOrd="0" parTransId="{67069348-6D27-4764-96C6-6D53840C9645}" sibTransId="{D8A32327-D153-43F8-B01E-29B86724FF53}"/>
    <dgm:cxn modelId="{2B944169-7CEC-4F68-BE2C-7A444AA13B82}" type="presOf" srcId="{EC96E0CC-A625-441C-A4BB-2FCD4B493BDD}" destId="{73CB436E-F6DB-4E67-A422-5925FBE50591}" srcOrd="0" destOrd="0" presId="urn:microsoft.com/office/officeart/2005/8/layout/vList2"/>
    <dgm:cxn modelId="{ED8C1A9E-C22F-403F-A631-B68C9ADA4008}" type="presOf" srcId="{6ADAFF63-5ABB-4829-80E2-A464B4AB404C}" destId="{B329A365-E687-4A78-B649-3C7D30B3CFD1}" srcOrd="0" destOrd="0" presId="urn:microsoft.com/office/officeart/2005/8/layout/vList2"/>
    <dgm:cxn modelId="{A0D4C5A6-6C6E-43D2-832F-83F9D8D05272}" srcId="{EC96E0CC-A625-441C-A4BB-2FCD4B493BDD}" destId="{6ADAFF63-5ABB-4829-80E2-A464B4AB404C}" srcOrd="0" destOrd="0" parTransId="{7A75D161-8976-4617-B412-671B466BE0ED}" sibTransId="{181E5B01-EE59-418A-B1C2-F2D1CB0EAACC}"/>
    <dgm:cxn modelId="{077F9DDF-02EA-4088-824E-DCB6C6F03AB6}" srcId="{D73ED227-F18D-4F1B-AF1B-1BAA845C5E79}" destId="{1769EA18-46D5-4D28-8C3C-DE3BCC7D6DFB}" srcOrd="0" destOrd="0" parTransId="{911C041B-83A9-4A00-9700-7187EE1047A2}" sibTransId="{F1214698-C459-4EB6-BBB9-431141EC7C70}"/>
    <dgm:cxn modelId="{13DD4BE2-2D87-4971-AA72-7E2F42CCDE07}" type="presOf" srcId="{FD3C21AE-4B08-49D0-B342-0B6F99F68EA6}" destId="{FE3C9489-BB37-492C-ABF1-B342C3BF7374}" srcOrd="0" destOrd="0" presId="urn:microsoft.com/office/officeart/2005/8/layout/vList2"/>
    <dgm:cxn modelId="{20EA71F4-537A-4127-AFD5-8A5ED3A7907A}" type="presOf" srcId="{1769EA18-46D5-4D28-8C3C-DE3BCC7D6DFB}" destId="{2ACE1593-F6B6-4FF8-827C-BBF23A2808C4}" srcOrd="0" destOrd="0" presId="urn:microsoft.com/office/officeart/2005/8/layout/vList2"/>
    <dgm:cxn modelId="{515B4D89-097D-4F49-93D4-592112BF22CC}" type="presParOf" srcId="{3889C110-BD74-4FFA-B95F-12BBD3E2E03E}" destId="{2ACE1593-F6B6-4FF8-827C-BBF23A2808C4}" srcOrd="0" destOrd="0" presId="urn:microsoft.com/office/officeart/2005/8/layout/vList2"/>
    <dgm:cxn modelId="{B0ED0491-9D47-4D27-B36D-039B362B2F9D}" type="presParOf" srcId="{3889C110-BD74-4FFA-B95F-12BBD3E2E03E}" destId="{FE3C9489-BB37-492C-ABF1-B342C3BF7374}" srcOrd="1" destOrd="0" presId="urn:microsoft.com/office/officeart/2005/8/layout/vList2"/>
    <dgm:cxn modelId="{05F47169-6BA7-4F81-B7A8-89B028513F0A}" type="presParOf" srcId="{3889C110-BD74-4FFA-B95F-12BBD3E2E03E}" destId="{73CB436E-F6DB-4E67-A422-5925FBE50591}" srcOrd="2" destOrd="0" presId="urn:microsoft.com/office/officeart/2005/8/layout/vList2"/>
    <dgm:cxn modelId="{88B922C8-042D-47E6-B9BE-DFE569500419}" type="presParOf" srcId="{3889C110-BD74-4FFA-B95F-12BBD3E2E03E}" destId="{B329A365-E687-4A78-B649-3C7D30B3CF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26E7FAC-47E5-4C18-9715-115379352CF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C9165F4-4C69-4988-83F6-AF63EB214956}">
      <dgm:prSet phldrT="[Text]" custT="1"/>
      <dgm:spPr/>
      <dgm:t>
        <a:bodyPr/>
        <a:lstStyle/>
        <a:p>
          <a:r>
            <a:rPr lang="en-US" sz="2200" dirty="0"/>
            <a:t>Vomiting after receiving medicines</a:t>
          </a:r>
          <a:endParaRPr lang="en-AU" sz="2200" dirty="0"/>
        </a:p>
      </dgm:t>
    </dgm:pt>
    <dgm:pt modelId="{5BA2B104-4D0C-4E1C-B986-A6C5B571DF22}" type="parTrans" cxnId="{FAC5110B-B470-487C-8A4D-069EF8FF9341}">
      <dgm:prSet/>
      <dgm:spPr/>
      <dgm:t>
        <a:bodyPr/>
        <a:lstStyle/>
        <a:p>
          <a:endParaRPr lang="en-AU"/>
        </a:p>
      </dgm:t>
    </dgm:pt>
    <dgm:pt modelId="{96F35236-10BD-4D05-9880-3D8172C6A511}" type="sibTrans" cxnId="{FAC5110B-B470-487C-8A4D-069EF8FF9341}">
      <dgm:prSet/>
      <dgm:spPr/>
      <dgm:t>
        <a:bodyPr/>
        <a:lstStyle/>
        <a:p>
          <a:endParaRPr lang="en-AU"/>
        </a:p>
      </dgm:t>
    </dgm:pt>
    <dgm:pt modelId="{4A2794E9-B53F-46E0-829F-48D93E62D21B}">
      <dgm:prSet phldrT="[Text]" custT="1"/>
      <dgm:spPr/>
      <dgm:t>
        <a:bodyPr/>
        <a:lstStyle/>
        <a:p>
          <a:r>
            <a:rPr lang="en-US" sz="2200" dirty="0"/>
            <a:t>Refusal to take medications or other treatment</a:t>
          </a:r>
          <a:endParaRPr lang="en-AU" sz="2200" dirty="0"/>
        </a:p>
      </dgm:t>
    </dgm:pt>
    <dgm:pt modelId="{FC0E3E72-70A3-4B49-8FC2-150EEC13ED0D}" type="parTrans" cxnId="{823BDC0E-EC93-4B03-BBDE-5F7B6FA812E3}">
      <dgm:prSet/>
      <dgm:spPr/>
      <dgm:t>
        <a:bodyPr/>
        <a:lstStyle/>
        <a:p>
          <a:endParaRPr lang="en-AU"/>
        </a:p>
      </dgm:t>
    </dgm:pt>
    <dgm:pt modelId="{3D8E5CAC-DD1B-4246-AC5E-8A30D8FB8D2B}" type="sibTrans" cxnId="{823BDC0E-EC93-4B03-BBDE-5F7B6FA812E3}">
      <dgm:prSet/>
      <dgm:spPr/>
      <dgm:t>
        <a:bodyPr/>
        <a:lstStyle/>
        <a:p>
          <a:endParaRPr lang="en-AU"/>
        </a:p>
      </dgm:t>
    </dgm:pt>
    <dgm:pt modelId="{F79C41D7-1489-4F70-B39A-C4B7E4E3264B}">
      <dgm:prSet phldrT="[Text]" custT="1"/>
      <dgm:spPr/>
      <dgm:t>
        <a:bodyPr/>
        <a:lstStyle/>
        <a:p>
          <a:r>
            <a:rPr lang="en-US" sz="2200" dirty="0"/>
            <a:t>Slower body movement</a:t>
          </a:r>
          <a:endParaRPr lang="en-AU" sz="2200" dirty="0"/>
        </a:p>
      </dgm:t>
    </dgm:pt>
    <dgm:pt modelId="{B0AF0DCD-DF1D-4D6C-8F15-00D860000DE9}" type="parTrans" cxnId="{6EE82DF6-2878-48B9-9D02-B3318E9D7492}">
      <dgm:prSet/>
      <dgm:spPr/>
      <dgm:t>
        <a:bodyPr/>
        <a:lstStyle/>
        <a:p>
          <a:endParaRPr lang="en-AU"/>
        </a:p>
      </dgm:t>
    </dgm:pt>
    <dgm:pt modelId="{6239A838-6A71-4D1C-A47D-35EAD8E955B6}" type="sibTrans" cxnId="{6EE82DF6-2878-48B9-9D02-B3318E9D7492}">
      <dgm:prSet/>
      <dgm:spPr/>
      <dgm:t>
        <a:bodyPr/>
        <a:lstStyle/>
        <a:p>
          <a:endParaRPr lang="en-AU"/>
        </a:p>
      </dgm:t>
    </dgm:pt>
    <dgm:pt modelId="{4C6A199A-83D5-4F64-8169-5CF8ADE3D515}">
      <dgm:prSet phldrT="[Text]" custT="1"/>
      <dgm:spPr/>
      <dgm:t>
        <a:bodyPr/>
        <a:lstStyle/>
        <a:p>
          <a:r>
            <a:rPr lang="en-US" sz="2200" dirty="0"/>
            <a:t>Decreased appetite</a:t>
          </a:r>
          <a:endParaRPr lang="en-AU" sz="2200" dirty="0"/>
        </a:p>
      </dgm:t>
    </dgm:pt>
    <dgm:pt modelId="{CFAF4D6F-2CEC-4B42-AD87-762667ACCBE0}" type="parTrans" cxnId="{525F6532-608F-4129-AB54-09961181DE6A}">
      <dgm:prSet/>
      <dgm:spPr/>
      <dgm:t>
        <a:bodyPr/>
        <a:lstStyle/>
        <a:p>
          <a:endParaRPr lang="en-AU"/>
        </a:p>
      </dgm:t>
    </dgm:pt>
    <dgm:pt modelId="{F05252CA-CA9D-4016-BA94-E9684BB5C6A5}" type="sibTrans" cxnId="{525F6532-608F-4129-AB54-09961181DE6A}">
      <dgm:prSet/>
      <dgm:spPr/>
      <dgm:t>
        <a:bodyPr/>
        <a:lstStyle/>
        <a:p>
          <a:endParaRPr lang="en-AU"/>
        </a:p>
      </dgm:t>
    </dgm:pt>
    <dgm:pt modelId="{ADB152E7-D62B-49C7-895F-B4F092682871}">
      <dgm:prSet phldrT="[Text]" custT="1"/>
      <dgm:spPr/>
      <dgm:t>
        <a:bodyPr/>
        <a:lstStyle/>
        <a:p>
          <a:r>
            <a:rPr lang="en-US" sz="2200" dirty="0"/>
            <a:t>Bruises in the body</a:t>
          </a:r>
          <a:endParaRPr lang="en-AU" sz="2200" dirty="0"/>
        </a:p>
      </dgm:t>
    </dgm:pt>
    <dgm:pt modelId="{91745816-54FA-45AE-B4C3-B637B4B2260B}" type="parTrans" cxnId="{C2EFBAEE-45AC-4873-B91A-833141613882}">
      <dgm:prSet/>
      <dgm:spPr/>
      <dgm:t>
        <a:bodyPr/>
        <a:lstStyle/>
        <a:p>
          <a:endParaRPr lang="en-AU"/>
        </a:p>
      </dgm:t>
    </dgm:pt>
    <dgm:pt modelId="{72428BD2-9F65-4CF5-A9AA-7047CEF6858A}" type="sibTrans" cxnId="{C2EFBAEE-45AC-4873-B91A-833141613882}">
      <dgm:prSet/>
      <dgm:spPr/>
      <dgm:t>
        <a:bodyPr/>
        <a:lstStyle/>
        <a:p>
          <a:endParaRPr lang="en-AU"/>
        </a:p>
      </dgm:t>
    </dgm:pt>
    <dgm:pt modelId="{A17F8F93-E6C6-4D38-9C1A-2282BEE654C0}">
      <dgm:prSet phldrT="[Text]" custT="1"/>
      <dgm:spPr/>
      <dgm:t>
        <a:bodyPr/>
        <a:lstStyle/>
        <a:p>
          <a:r>
            <a:rPr lang="en-US" sz="2200" dirty="0"/>
            <a:t>Fever</a:t>
          </a:r>
          <a:endParaRPr lang="en-AU" sz="2200" dirty="0"/>
        </a:p>
      </dgm:t>
    </dgm:pt>
    <dgm:pt modelId="{F9B8E1D9-8321-453D-A129-97093540C7C2}" type="parTrans" cxnId="{B1103BAA-6353-4F0C-BE4C-074B3C21A353}">
      <dgm:prSet/>
      <dgm:spPr/>
      <dgm:t>
        <a:bodyPr/>
        <a:lstStyle/>
        <a:p>
          <a:endParaRPr lang="en-AU"/>
        </a:p>
      </dgm:t>
    </dgm:pt>
    <dgm:pt modelId="{5A7AFEB1-4C68-429E-AB06-2CF34520D439}" type="sibTrans" cxnId="{B1103BAA-6353-4F0C-BE4C-074B3C21A353}">
      <dgm:prSet/>
      <dgm:spPr/>
      <dgm:t>
        <a:bodyPr/>
        <a:lstStyle/>
        <a:p>
          <a:endParaRPr lang="en-AU"/>
        </a:p>
      </dgm:t>
    </dgm:pt>
    <dgm:pt modelId="{D114EC26-795C-43FF-A2AF-02938E2D5855}" type="pres">
      <dgm:prSet presAssocID="{E26E7FAC-47E5-4C18-9715-115379352CF6}" presName="diagram" presStyleCnt="0">
        <dgm:presLayoutVars>
          <dgm:dir/>
          <dgm:resizeHandles val="exact"/>
        </dgm:presLayoutVars>
      </dgm:prSet>
      <dgm:spPr/>
    </dgm:pt>
    <dgm:pt modelId="{6DC5321E-614F-4656-8729-79353F3A75E7}" type="pres">
      <dgm:prSet presAssocID="{1C9165F4-4C69-4988-83F6-AF63EB214956}" presName="node" presStyleLbl="node1" presStyleIdx="0" presStyleCnt="6">
        <dgm:presLayoutVars>
          <dgm:bulletEnabled val="1"/>
        </dgm:presLayoutVars>
      </dgm:prSet>
      <dgm:spPr/>
    </dgm:pt>
    <dgm:pt modelId="{632C7D09-2BAC-464E-A61B-10594099E191}" type="pres">
      <dgm:prSet presAssocID="{96F35236-10BD-4D05-9880-3D8172C6A511}" presName="sibTrans" presStyleCnt="0"/>
      <dgm:spPr/>
    </dgm:pt>
    <dgm:pt modelId="{561A8C7D-1534-46E2-80D7-89C22235020E}" type="pres">
      <dgm:prSet presAssocID="{4A2794E9-B53F-46E0-829F-48D93E62D21B}" presName="node" presStyleLbl="node1" presStyleIdx="1" presStyleCnt="6">
        <dgm:presLayoutVars>
          <dgm:bulletEnabled val="1"/>
        </dgm:presLayoutVars>
      </dgm:prSet>
      <dgm:spPr/>
    </dgm:pt>
    <dgm:pt modelId="{7B098EA1-AFF8-49A9-87CF-00E25FEE8732}" type="pres">
      <dgm:prSet presAssocID="{3D8E5CAC-DD1B-4246-AC5E-8A30D8FB8D2B}" presName="sibTrans" presStyleCnt="0"/>
      <dgm:spPr/>
    </dgm:pt>
    <dgm:pt modelId="{5BB58591-180A-4541-97AE-9C1B27778300}" type="pres">
      <dgm:prSet presAssocID="{F79C41D7-1489-4F70-B39A-C4B7E4E3264B}" presName="node" presStyleLbl="node1" presStyleIdx="2" presStyleCnt="6">
        <dgm:presLayoutVars>
          <dgm:bulletEnabled val="1"/>
        </dgm:presLayoutVars>
      </dgm:prSet>
      <dgm:spPr/>
    </dgm:pt>
    <dgm:pt modelId="{FF2BD1EB-0BE9-4A29-9D4B-915073392E4A}" type="pres">
      <dgm:prSet presAssocID="{6239A838-6A71-4D1C-A47D-35EAD8E955B6}" presName="sibTrans" presStyleCnt="0"/>
      <dgm:spPr/>
    </dgm:pt>
    <dgm:pt modelId="{5A5083A8-4143-4524-8704-A3701196F1F4}" type="pres">
      <dgm:prSet presAssocID="{4C6A199A-83D5-4F64-8169-5CF8ADE3D515}" presName="node" presStyleLbl="node1" presStyleIdx="3" presStyleCnt="6">
        <dgm:presLayoutVars>
          <dgm:bulletEnabled val="1"/>
        </dgm:presLayoutVars>
      </dgm:prSet>
      <dgm:spPr/>
    </dgm:pt>
    <dgm:pt modelId="{B4F1D2CB-8252-457F-A88F-0CF0C1CE7FAA}" type="pres">
      <dgm:prSet presAssocID="{F05252CA-CA9D-4016-BA94-E9684BB5C6A5}" presName="sibTrans" presStyleCnt="0"/>
      <dgm:spPr/>
    </dgm:pt>
    <dgm:pt modelId="{AC0E6AE8-365C-4475-A81F-0EA3A05207DE}" type="pres">
      <dgm:prSet presAssocID="{ADB152E7-D62B-49C7-895F-B4F092682871}" presName="node" presStyleLbl="node1" presStyleIdx="4" presStyleCnt="6">
        <dgm:presLayoutVars>
          <dgm:bulletEnabled val="1"/>
        </dgm:presLayoutVars>
      </dgm:prSet>
      <dgm:spPr/>
    </dgm:pt>
    <dgm:pt modelId="{9B43AC3D-A233-410D-B6CC-89D3A0180C35}" type="pres">
      <dgm:prSet presAssocID="{72428BD2-9F65-4CF5-A9AA-7047CEF6858A}" presName="sibTrans" presStyleCnt="0"/>
      <dgm:spPr/>
    </dgm:pt>
    <dgm:pt modelId="{F447D913-4C54-4EDE-8D7F-2009DD4D5DA6}" type="pres">
      <dgm:prSet presAssocID="{A17F8F93-E6C6-4D38-9C1A-2282BEE654C0}" presName="node" presStyleLbl="node1" presStyleIdx="5" presStyleCnt="6">
        <dgm:presLayoutVars>
          <dgm:bulletEnabled val="1"/>
        </dgm:presLayoutVars>
      </dgm:prSet>
      <dgm:spPr/>
    </dgm:pt>
  </dgm:ptLst>
  <dgm:cxnLst>
    <dgm:cxn modelId="{E1BD0404-A2D7-46D0-B5AC-802E4F80BC78}" type="presOf" srcId="{F79C41D7-1489-4F70-B39A-C4B7E4E3264B}" destId="{5BB58591-180A-4541-97AE-9C1B27778300}" srcOrd="0" destOrd="0" presId="urn:microsoft.com/office/officeart/2005/8/layout/default"/>
    <dgm:cxn modelId="{FAC5110B-B470-487C-8A4D-069EF8FF9341}" srcId="{E26E7FAC-47E5-4C18-9715-115379352CF6}" destId="{1C9165F4-4C69-4988-83F6-AF63EB214956}" srcOrd="0" destOrd="0" parTransId="{5BA2B104-4D0C-4E1C-B986-A6C5B571DF22}" sibTransId="{96F35236-10BD-4D05-9880-3D8172C6A511}"/>
    <dgm:cxn modelId="{823BDC0E-EC93-4B03-BBDE-5F7B6FA812E3}" srcId="{E26E7FAC-47E5-4C18-9715-115379352CF6}" destId="{4A2794E9-B53F-46E0-829F-48D93E62D21B}" srcOrd="1" destOrd="0" parTransId="{FC0E3E72-70A3-4B49-8FC2-150EEC13ED0D}" sibTransId="{3D8E5CAC-DD1B-4246-AC5E-8A30D8FB8D2B}"/>
    <dgm:cxn modelId="{288B3112-7895-4C4A-B5D6-53CED9B757A4}" type="presOf" srcId="{ADB152E7-D62B-49C7-895F-B4F092682871}" destId="{AC0E6AE8-365C-4475-A81F-0EA3A05207DE}" srcOrd="0" destOrd="0" presId="urn:microsoft.com/office/officeart/2005/8/layout/default"/>
    <dgm:cxn modelId="{525F6532-608F-4129-AB54-09961181DE6A}" srcId="{E26E7FAC-47E5-4C18-9715-115379352CF6}" destId="{4C6A199A-83D5-4F64-8169-5CF8ADE3D515}" srcOrd="3" destOrd="0" parTransId="{CFAF4D6F-2CEC-4B42-AD87-762667ACCBE0}" sibTransId="{F05252CA-CA9D-4016-BA94-E9684BB5C6A5}"/>
    <dgm:cxn modelId="{E87A3133-CCA0-4AD0-BD9A-EBC194923F2C}" type="presOf" srcId="{1C9165F4-4C69-4988-83F6-AF63EB214956}" destId="{6DC5321E-614F-4656-8729-79353F3A75E7}" srcOrd="0" destOrd="0" presId="urn:microsoft.com/office/officeart/2005/8/layout/default"/>
    <dgm:cxn modelId="{F8733665-ADB8-4451-92A5-3D341410CA81}" type="presOf" srcId="{E26E7FAC-47E5-4C18-9715-115379352CF6}" destId="{D114EC26-795C-43FF-A2AF-02938E2D5855}" srcOrd="0" destOrd="0" presId="urn:microsoft.com/office/officeart/2005/8/layout/default"/>
    <dgm:cxn modelId="{35B60678-643A-4C61-A5E8-2113465E5F65}" type="presOf" srcId="{4C6A199A-83D5-4F64-8169-5CF8ADE3D515}" destId="{5A5083A8-4143-4524-8704-A3701196F1F4}" srcOrd="0" destOrd="0" presId="urn:microsoft.com/office/officeart/2005/8/layout/default"/>
    <dgm:cxn modelId="{F861279F-B0A8-4CF5-8677-100374452E00}" type="presOf" srcId="{4A2794E9-B53F-46E0-829F-48D93E62D21B}" destId="{561A8C7D-1534-46E2-80D7-89C22235020E}" srcOrd="0" destOrd="0" presId="urn:microsoft.com/office/officeart/2005/8/layout/default"/>
    <dgm:cxn modelId="{B1103BAA-6353-4F0C-BE4C-074B3C21A353}" srcId="{E26E7FAC-47E5-4C18-9715-115379352CF6}" destId="{A17F8F93-E6C6-4D38-9C1A-2282BEE654C0}" srcOrd="5" destOrd="0" parTransId="{F9B8E1D9-8321-453D-A129-97093540C7C2}" sibTransId="{5A7AFEB1-4C68-429E-AB06-2CF34520D439}"/>
    <dgm:cxn modelId="{CA7B05CF-7CE2-42F1-BBA8-3DAB21CB03C0}" type="presOf" srcId="{A17F8F93-E6C6-4D38-9C1A-2282BEE654C0}" destId="{F447D913-4C54-4EDE-8D7F-2009DD4D5DA6}" srcOrd="0" destOrd="0" presId="urn:microsoft.com/office/officeart/2005/8/layout/default"/>
    <dgm:cxn modelId="{C2EFBAEE-45AC-4873-B91A-833141613882}" srcId="{E26E7FAC-47E5-4C18-9715-115379352CF6}" destId="{ADB152E7-D62B-49C7-895F-B4F092682871}" srcOrd="4" destOrd="0" parTransId="{91745816-54FA-45AE-B4C3-B637B4B2260B}" sibTransId="{72428BD2-9F65-4CF5-A9AA-7047CEF6858A}"/>
    <dgm:cxn modelId="{6EE82DF6-2878-48B9-9D02-B3318E9D7492}" srcId="{E26E7FAC-47E5-4C18-9715-115379352CF6}" destId="{F79C41D7-1489-4F70-B39A-C4B7E4E3264B}" srcOrd="2" destOrd="0" parTransId="{B0AF0DCD-DF1D-4D6C-8F15-00D860000DE9}" sibTransId="{6239A838-6A71-4D1C-A47D-35EAD8E955B6}"/>
    <dgm:cxn modelId="{1A3987FB-E030-425F-9013-8D36FED13A22}" type="presParOf" srcId="{D114EC26-795C-43FF-A2AF-02938E2D5855}" destId="{6DC5321E-614F-4656-8729-79353F3A75E7}" srcOrd="0" destOrd="0" presId="urn:microsoft.com/office/officeart/2005/8/layout/default"/>
    <dgm:cxn modelId="{F5DD06D7-2510-4522-9AD1-B9D41B4BA183}" type="presParOf" srcId="{D114EC26-795C-43FF-A2AF-02938E2D5855}" destId="{632C7D09-2BAC-464E-A61B-10594099E191}" srcOrd="1" destOrd="0" presId="urn:microsoft.com/office/officeart/2005/8/layout/default"/>
    <dgm:cxn modelId="{96FFEA3D-EAF5-4437-9B44-164250887220}" type="presParOf" srcId="{D114EC26-795C-43FF-A2AF-02938E2D5855}" destId="{561A8C7D-1534-46E2-80D7-89C22235020E}" srcOrd="2" destOrd="0" presId="urn:microsoft.com/office/officeart/2005/8/layout/default"/>
    <dgm:cxn modelId="{53913426-1CA8-49B1-A9E4-0AC31E70DEB4}" type="presParOf" srcId="{D114EC26-795C-43FF-A2AF-02938E2D5855}" destId="{7B098EA1-AFF8-49A9-87CF-00E25FEE8732}" srcOrd="3" destOrd="0" presId="urn:microsoft.com/office/officeart/2005/8/layout/default"/>
    <dgm:cxn modelId="{C976DF62-6A64-4916-9A49-8CBB2FAA4418}" type="presParOf" srcId="{D114EC26-795C-43FF-A2AF-02938E2D5855}" destId="{5BB58591-180A-4541-97AE-9C1B27778300}" srcOrd="4" destOrd="0" presId="urn:microsoft.com/office/officeart/2005/8/layout/default"/>
    <dgm:cxn modelId="{D1A23A08-CF9D-493D-9690-487DA8250EA1}" type="presParOf" srcId="{D114EC26-795C-43FF-A2AF-02938E2D5855}" destId="{FF2BD1EB-0BE9-4A29-9D4B-915073392E4A}" srcOrd="5" destOrd="0" presId="urn:microsoft.com/office/officeart/2005/8/layout/default"/>
    <dgm:cxn modelId="{D6079D80-E5FE-4971-BAD9-A3E68EAEFBCD}" type="presParOf" srcId="{D114EC26-795C-43FF-A2AF-02938E2D5855}" destId="{5A5083A8-4143-4524-8704-A3701196F1F4}" srcOrd="6" destOrd="0" presId="urn:microsoft.com/office/officeart/2005/8/layout/default"/>
    <dgm:cxn modelId="{41AE7FF2-2185-4C50-92C7-ED895F93D3F4}" type="presParOf" srcId="{D114EC26-795C-43FF-A2AF-02938E2D5855}" destId="{B4F1D2CB-8252-457F-A88F-0CF0C1CE7FAA}" srcOrd="7" destOrd="0" presId="urn:microsoft.com/office/officeart/2005/8/layout/default"/>
    <dgm:cxn modelId="{B880E08C-4110-47BC-B75E-58667EF62512}" type="presParOf" srcId="{D114EC26-795C-43FF-A2AF-02938E2D5855}" destId="{AC0E6AE8-365C-4475-A81F-0EA3A05207DE}" srcOrd="8" destOrd="0" presId="urn:microsoft.com/office/officeart/2005/8/layout/default"/>
    <dgm:cxn modelId="{23898475-9203-47C6-88A9-DF72AB555ECB}" type="presParOf" srcId="{D114EC26-795C-43FF-A2AF-02938E2D5855}" destId="{9B43AC3D-A233-410D-B6CC-89D3A0180C35}" srcOrd="9" destOrd="0" presId="urn:microsoft.com/office/officeart/2005/8/layout/default"/>
    <dgm:cxn modelId="{CEE71310-F27F-41F9-B17C-DD89371AE438}" type="presParOf" srcId="{D114EC26-795C-43FF-A2AF-02938E2D5855}" destId="{F447D913-4C54-4EDE-8D7F-2009DD4D5DA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731C597-9509-46B7-A0CE-14C437B792F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19213C3-C1D2-497D-BD74-F1525F006D2A}">
      <dgm:prSet phldrT="[Text]" custT="1"/>
      <dgm:spPr/>
      <dgm:t>
        <a:bodyPr/>
        <a:lstStyle/>
        <a:p>
          <a:r>
            <a:rPr lang="en-AU" sz="2200"/>
            <a:t>What is the specific concern or change</a:t>
          </a:r>
        </a:p>
      </dgm:t>
    </dgm:pt>
    <dgm:pt modelId="{1C9BE074-318B-4EF5-8926-6945DFC4E64C}" type="parTrans" cxnId="{FC444B82-3B39-4F6F-BD0E-2EF8360A5B42}">
      <dgm:prSet/>
      <dgm:spPr/>
      <dgm:t>
        <a:bodyPr/>
        <a:lstStyle/>
        <a:p>
          <a:endParaRPr lang="en-AU"/>
        </a:p>
      </dgm:t>
    </dgm:pt>
    <dgm:pt modelId="{5E82A0AA-D18B-47EA-9797-FED23DBCA15D}" type="sibTrans" cxnId="{FC444B82-3B39-4F6F-BD0E-2EF8360A5B42}">
      <dgm:prSet/>
      <dgm:spPr/>
      <dgm:t>
        <a:bodyPr/>
        <a:lstStyle/>
        <a:p>
          <a:endParaRPr lang="en-AU" sz="1200"/>
        </a:p>
      </dgm:t>
    </dgm:pt>
    <dgm:pt modelId="{F64F045D-BC95-4064-A493-6F7C1BC25F4C}">
      <dgm:prSet custT="1"/>
      <dgm:spPr/>
      <dgm:t>
        <a:bodyPr/>
        <a:lstStyle/>
        <a:p>
          <a:r>
            <a:rPr lang="en-AU" sz="2200"/>
            <a:t>Signs or manifestations observed </a:t>
          </a:r>
        </a:p>
      </dgm:t>
    </dgm:pt>
    <dgm:pt modelId="{2714F951-4C1A-429D-97BF-BA73B72488E8}" type="parTrans" cxnId="{95735A07-2A1B-4D63-828F-1DB23AE2EE70}">
      <dgm:prSet/>
      <dgm:spPr/>
      <dgm:t>
        <a:bodyPr/>
        <a:lstStyle/>
        <a:p>
          <a:endParaRPr lang="en-AU"/>
        </a:p>
      </dgm:t>
    </dgm:pt>
    <dgm:pt modelId="{35CDAC94-F101-486B-9AB3-D5B0E754D21F}" type="sibTrans" cxnId="{95735A07-2A1B-4D63-828F-1DB23AE2EE70}">
      <dgm:prSet/>
      <dgm:spPr/>
      <dgm:t>
        <a:bodyPr/>
        <a:lstStyle/>
        <a:p>
          <a:endParaRPr lang="en-AU"/>
        </a:p>
      </dgm:t>
    </dgm:pt>
    <dgm:pt modelId="{0B68277D-E8A3-4C0B-9106-CAFACAA8ED58}">
      <dgm:prSet custT="1"/>
      <dgm:spPr/>
      <dgm:t>
        <a:bodyPr/>
        <a:lstStyle/>
        <a:p>
          <a:r>
            <a:rPr lang="en-AU" sz="2200" dirty="0"/>
            <a:t>Immediate action implemented (if there is any)</a:t>
          </a:r>
        </a:p>
      </dgm:t>
    </dgm:pt>
    <dgm:pt modelId="{1A8205D7-9A89-461B-B792-18CA9464EEB0}" type="parTrans" cxnId="{D9A2B86C-35D3-4D7B-B036-E59083079502}">
      <dgm:prSet/>
      <dgm:spPr/>
      <dgm:t>
        <a:bodyPr/>
        <a:lstStyle/>
        <a:p>
          <a:endParaRPr lang="en-AU"/>
        </a:p>
      </dgm:t>
    </dgm:pt>
    <dgm:pt modelId="{8C72F79D-28A7-4405-BBFE-89AAF0D6CB2E}" type="sibTrans" cxnId="{D9A2B86C-35D3-4D7B-B036-E59083079502}">
      <dgm:prSet/>
      <dgm:spPr/>
      <dgm:t>
        <a:bodyPr/>
        <a:lstStyle/>
        <a:p>
          <a:endParaRPr lang="en-AU"/>
        </a:p>
      </dgm:t>
    </dgm:pt>
    <dgm:pt modelId="{5694308F-AF80-4BD7-9C66-644957D55CAD}" type="pres">
      <dgm:prSet presAssocID="{6731C597-9509-46B7-A0CE-14C437B792FB}" presName="Name0" presStyleCnt="0">
        <dgm:presLayoutVars>
          <dgm:chMax val="7"/>
          <dgm:chPref val="7"/>
          <dgm:dir/>
        </dgm:presLayoutVars>
      </dgm:prSet>
      <dgm:spPr/>
    </dgm:pt>
    <dgm:pt modelId="{5337314C-EA78-4103-8A61-A98E8805B760}" type="pres">
      <dgm:prSet presAssocID="{6731C597-9509-46B7-A0CE-14C437B792FB}" presName="Name1" presStyleCnt="0"/>
      <dgm:spPr/>
    </dgm:pt>
    <dgm:pt modelId="{9E606208-887A-4414-B70F-454518B9B3F3}" type="pres">
      <dgm:prSet presAssocID="{6731C597-9509-46B7-A0CE-14C437B792FB}" presName="cycle" presStyleCnt="0"/>
      <dgm:spPr/>
    </dgm:pt>
    <dgm:pt modelId="{89B6D309-D07D-488C-96D2-31B743420CB7}" type="pres">
      <dgm:prSet presAssocID="{6731C597-9509-46B7-A0CE-14C437B792FB}" presName="srcNode" presStyleLbl="node1" presStyleIdx="0" presStyleCnt="3"/>
      <dgm:spPr/>
    </dgm:pt>
    <dgm:pt modelId="{D9C6632B-44E9-4F4D-B748-948224ED34D1}" type="pres">
      <dgm:prSet presAssocID="{6731C597-9509-46B7-A0CE-14C437B792FB}" presName="conn" presStyleLbl="parChTrans1D2" presStyleIdx="0" presStyleCnt="1"/>
      <dgm:spPr/>
    </dgm:pt>
    <dgm:pt modelId="{75DEE57E-B06D-4D98-BFD9-98C0DA3E4F9C}" type="pres">
      <dgm:prSet presAssocID="{6731C597-9509-46B7-A0CE-14C437B792FB}" presName="extraNode" presStyleLbl="node1" presStyleIdx="0" presStyleCnt="3"/>
      <dgm:spPr/>
    </dgm:pt>
    <dgm:pt modelId="{C7F5F0E0-63A8-4F0C-8232-F091DA0748C8}" type="pres">
      <dgm:prSet presAssocID="{6731C597-9509-46B7-A0CE-14C437B792FB}" presName="dstNode" presStyleLbl="node1" presStyleIdx="0" presStyleCnt="3"/>
      <dgm:spPr/>
    </dgm:pt>
    <dgm:pt modelId="{32C066C0-5846-4964-B953-AD088792790F}" type="pres">
      <dgm:prSet presAssocID="{919213C3-C1D2-497D-BD74-F1525F006D2A}" presName="text_1" presStyleLbl="node1" presStyleIdx="0" presStyleCnt="3">
        <dgm:presLayoutVars>
          <dgm:bulletEnabled val="1"/>
        </dgm:presLayoutVars>
      </dgm:prSet>
      <dgm:spPr/>
    </dgm:pt>
    <dgm:pt modelId="{04F1356F-8183-4A5E-B9DC-FC11D3337D86}" type="pres">
      <dgm:prSet presAssocID="{919213C3-C1D2-497D-BD74-F1525F006D2A}" presName="accent_1" presStyleCnt="0"/>
      <dgm:spPr/>
    </dgm:pt>
    <dgm:pt modelId="{779E48D0-E1FF-4A0B-9F86-F53E118DFE76}" type="pres">
      <dgm:prSet presAssocID="{919213C3-C1D2-497D-BD74-F1525F006D2A}" presName="accentRepeatNode" presStyleLbl="solidFgAcc1" presStyleIdx="0" presStyleCnt="3"/>
      <dgm:spPr/>
    </dgm:pt>
    <dgm:pt modelId="{0FAC9018-6715-444B-BF13-B22AB65EB03C}" type="pres">
      <dgm:prSet presAssocID="{F64F045D-BC95-4064-A493-6F7C1BC25F4C}" presName="text_2" presStyleLbl="node1" presStyleIdx="1" presStyleCnt="3">
        <dgm:presLayoutVars>
          <dgm:bulletEnabled val="1"/>
        </dgm:presLayoutVars>
      </dgm:prSet>
      <dgm:spPr/>
    </dgm:pt>
    <dgm:pt modelId="{C3B2D3F0-0761-4940-948C-F138DC60E756}" type="pres">
      <dgm:prSet presAssocID="{F64F045D-BC95-4064-A493-6F7C1BC25F4C}" presName="accent_2" presStyleCnt="0"/>
      <dgm:spPr/>
    </dgm:pt>
    <dgm:pt modelId="{54DFF336-D0CF-44EB-A6C6-405226EC6720}" type="pres">
      <dgm:prSet presAssocID="{F64F045D-BC95-4064-A493-6F7C1BC25F4C}" presName="accentRepeatNode" presStyleLbl="solidFgAcc1" presStyleIdx="1" presStyleCnt="3"/>
      <dgm:spPr/>
    </dgm:pt>
    <dgm:pt modelId="{26DCEE6A-040E-4CE9-8DDA-432D4A0B6FD3}" type="pres">
      <dgm:prSet presAssocID="{0B68277D-E8A3-4C0B-9106-CAFACAA8ED58}" presName="text_3" presStyleLbl="node1" presStyleIdx="2" presStyleCnt="3">
        <dgm:presLayoutVars>
          <dgm:bulletEnabled val="1"/>
        </dgm:presLayoutVars>
      </dgm:prSet>
      <dgm:spPr/>
    </dgm:pt>
    <dgm:pt modelId="{A84BA3DF-5F4A-4D6A-B682-201BA212A49F}" type="pres">
      <dgm:prSet presAssocID="{0B68277D-E8A3-4C0B-9106-CAFACAA8ED58}" presName="accent_3" presStyleCnt="0"/>
      <dgm:spPr/>
    </dgm:pt>
    <dgm:pt modelId="{6D095515-BC23-4980-873A-EA96D54F98B4}" type="pres">
      <dgm:prSet presAssocID="{0B68277D-E8A3-4C0B-9106-CAFACAA8ED58}" presName="accentRepeatNode" presStyleLbl="solidFgAcc1" presStyleIdx="2" presStyleCnt="3"/>
      <dgm:spPr/>
    </dgm:pt>
  </dgm:ptLst>
  <dgm:cxnLst>
    <dgm:cxn modelId="{95735A07-2A1B-4D63-828F-1DB23AE2EE70}" srcId="{6731C597-9509-46B7-A0CE-14C437B792FB}" destId="{F64F045D-BC95-4064-A493-6F7C1BC25F4C}" srcOrd="1" destOrd="0" parTransId="{2714F951-4C1A-429D-97BF-BA73B72488E8}" sibTransId="{35CDAC94-F101-486B-9AB3-D5B0E754D21F}"/>
    <dgm:cxn modelId="{D9A2B86C-35D3-4D7B-B036-E59083079502}" srcId="{6731C597-9509-46B7-A0CE-14C437B792FB}" destId="{0B68277D-E8A3-4C0B-9106-CAFACAA8ED58}" srcOrd="2" destOrd="0" parTransId="{1A8205D7-9A89-461B-B792-18CA9464EEB0}" sibTransId="{8C72F79D-28A7-4405-BBFE-89AAF0D6CB2E}"/>
    <dgm:cxn modelId="{3E84F254-8C71-4811-9BE7-04A89402EF56}" type="presOf" srcId="{5E82A0AA-D18B-47EA-9797-FED23DBCA15D}" destId="{D9C6632B-44E9-4F4D-B748-948224ED34D1}" srcOrd="0" destOrd="0" presId="urn:microsoft.com/office/officeart/2008/layout/VerticalCurvedList"/>
    <dgm:cxn modelId="{FC444B82-3B39-4F6F-BD0E-2EF8360A5B42}" srcId="{6731C597-9509-46B7-A0CE-14C437B792FB}" destId="{919213C3-C1D2-497D-BD74-F1525F006D2A}" srcOrd="0" destOrd="0" parTransId="{1C9BE074-318B-4EF5-8926-6945DFC4E64C}" sibTransId="{5E82A0AA-D18B-47EA-9797-FED23DBCA15D}"/>
    <dgm:cxn modelId="{108FB385-B647-4BBC-ACD8-E82E043AFA6B}" type="presOf" srcId="{6731C597-9509-46B7-A0CE-14C437B792FB}" destId="{5694308F-AF80-4BD7-9C66-644957D55CAD}" srcOrd="0" destOrd="0" presId="urn:microsoft.com/office/officeart/2008/layout/VerticalCurvedList"/>
    <dgm:cxn modelId="{053A9BDC-D7A7-4B9E-B5DA-3E17E441B4E9}" type="presOf" srcId="{919213C3-C1D2-497D-BD74-F1525F006D2A}" destId="{32C066C0-5846-4964-B953-AD088792790F}" srcOrd="0" destOrd="0" presId="urn:microsoft.com/office/officeart/2008/layout/VerticalCurvedList"/>
    <dgm:cxn modelId="{85644EE9-D963-489E-BE1D-7E3B404DFB01}" type="presOf" srcId="{F64F045D-BC95-4064-A493-6F7C1BC25F4C}" destId="{0FAC9018-6715-444B-BF13-B22AB65EB03C}" srcOrd="0" destOrd="0" presId="urn:microsoft.com/office/officeart/2008/layout/VerticalCurvedList"/>
    <dgm:cxn modelId="{567508F1-D095-4AB8-AAC2-4EF1BBBCD16E}" type="presOf" srcId="{0B68277D-E8A3-4C0B-9106-CAFACAA8ED58}" destId="{26DCEE6A-040E-4CE9-8DDA-432D4A0B6FD3}" srcOrd="0" destOrd="0" presId="urn:microsoft.com/office/officeart/2008/layout/VerticalCurvedList"/>
    <dgm:cxn modelId="{4B15F23B-A366-4D82-98A4-9E584F2A6611}" type="presParOf" srcId="{5694308F-AF80-4BD7-9C66-644957D55CAD}" destId="{5337314C-EA78-4103-8A61-A98E8805B760}" srcOrd="0" destOrd="0" presId="urn:microsoft.com/office/officeart/2008/layout/VerticalCurvedList"/>
    <dgm:cxn modelId="{5AFC016F-08D6-4D43-88BB-AE98519CF128}" type="presParOf" srcId="{5337314C-EA78-4103-8A61-A98E8805B760}" destId="{9E606208-887A-4414-B70F-454518B9B3F3}" srcOrd="0" destOrd="0" presId="urn:microsoft.com/office/officeart/2008/layout/VerticalCurvedList"/>
    <dgm:cxn modelId="{BA430849-4F45-48E1-A5F3-DC08D4D6BEA1}" type="presParOf" srcId="{9E606208-887A-4414-B70F-454518B9B3F3}" destId="{89B6D309-D07D-488C-96D2-31B743420CB7}" srcOrd="0" destOrd="0" presId="urn:microsoft.com/office/officeart/2008/layout/VerticalCurvedList"/>
    <dgm:cxn modelId="{F7FB82FD-CB8A-415E-9A79-E1DE9016B3B8}" type="presParOf" srcId="{9E606208-887A-4414-B70F-454518B9B3F3}" destId="{D9C6632B-44E9-4F4D-B748-948224ED34D1}" srcOrd="1" destOrd="0" presId="urn:microsoft.com/office/officeart/2008/layout/VerticalCurvedList"/>
    <dgm:cxn modelId="{8073E0F8-DB5A-4F38-826D-134BD8F70798}" type="presParOf" srcId="{9E606208-887A-4414-B70F-454518B9B3F3}" destId="{75DEE57E-B06D-4D98-BFD9-98C0DA3E4F9C}" srcOrd="2" destOrd="0" presId="urn:microsoft.com/office/officeart/2008/layout/VerticalCurvedList"/>
    <dgm:cxn modelId="{48948EF8-7394-43C2-A877-0CCFF28D8873}" type="presParOf" srcId="{9E606208-887A-4414-B70F-454518B9B3F3}" destId="{C7F5F0E0-63A8-4F0C-8232-F091DA0748C8}" srcOrd="3" destOrd="0" presId="urn:microsoft.com/office/officeart/2008/layout/VerticalCurvedList"/>
    <dgm:cxn modelId="{7BCC08E6-427E-4ECE-9AED-042417A015E5}" type="presParOf" srcId="{5337314C-EA78-4103-8A61-A98E8805B760}" destId="{32C066C0-5846-4964-B953-AD088792790F}" srcOrd="1" destOrd="0" presId="urn:microsoft.com/office/officeart/2008/layout/VerticalCurvedList"/>
    <dgm:cxn modelId="{B4058857-B094-48CA-ACB2-BB99D3EB8176}" type="presParOf" srcId="{5337314C-EA78-4103-8A61-A98E8805B760}" destId="{04F1356F-8183-4A5E-B9DC-FC11D3337D86}" srcOrd="2" destOrd="0" presId="urn:microsoft.com/office/officeart/2008/layout/VerticalCurvedList"/>
    <dgm:cxn modelId="{08E3D327-3DE5-4066-8C1E-01141E2FD50F}" type="presParOf" srcId="{04F1356F-8183-4A5E-B9DC-FC11D3337D86}" destId="{779E48D0-E1FF-4A0B-9F86-F53E118DFE76}" srcOrd="0" destOrd="0" presId="urn:microsoft.com/office/officeart/2008/layout/VerticalCurvedList"/>
    <dgm:cxn modelId="{04086972-82D6-4EF3-A066-4314D7491519}" type="presParOf" srcId="{5337314C-EA78-4103-8A61-A98E8805B760}" destId="{0FAC9018-6715-444B-BF13-B22AB65EB03C}" srcOrd="3" destOrd="0" presId="urn:microsoft.com/office/officeart/2008/layout/VerticalCurvedList"/>
    <dgm:cxn modelId="{BB6E66B9-85A7-4391-BBCE-64CF19A4FD2C}" type="presParOf" srcId="{5337314C-EA78-4103-8A61-A98E8805B760}" destId="{C3B2D3F0-0761-4940-948C-F138DC60E756}" srcOrd="4" destOrd="0" presId="urn:microsoft.com/office/officeart/2008/layout/VerticalCurvedList"/>
    <dgm:cxn modelId="{5715E995-DDF2-4274-B6D5-782788BC83A4}" type="presParOf" srcId="{C3B2D3F0-0761-4940-948C-F138DC60E756}" destId="{54DFF336-D0CF-44EB-A6C6-405226EC6720}" srcOrd="0" destOrd="0" presId="urn:microsoft.com/office/officeart/2008/layout/VerticalCurvedList"/>
    <dgm:cxn modelId="{41C7A847-BAA8-4DDD-8393-391F7AD452C5}" type="presParOf" srcId="{5337314C-EA78-4103-8A61-A98E8805B760}" destId="{26DCEE6A-040E-4CE9-8DDA-432D4A0B6FD3}" srcOrd="5" destOrd="0" presId="urn:microsoft.com/office/officeart/2008/layout/VerticalCurvedList"/>
    <dgm:cxn modelId="{6272C943-AAB4-4C02-9D57-7D70F02F05CD}" type="presParOf" srcId="{5337314C-EA78-4103-8A61-A98E8805B760}" destId="{A84BA3DF-5F4A-4D6A-B682-201BA212A49F}" srcOrd="6" destOrd="0" presId="urn:microsoft.com/office/officeart/2008/layout/VerticalCurvedList"/>
    <dgm:cxn modelId="{43C30600-744F-4613-B56B-2405FC623209}" type="presParOf" srcId="{A84BA3DF-5F4A-4D6A-B682-201BA212A49F}" destId="{6D095515-BC23-4980-873A-EA96D54F98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731C597-9509-46B7-A0CE-14C437B792F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19213C3-C1D2-497D-BD74-F1525F006D2A}">
      <dgm:prSet phldrT="[Text]" custT="1"/>
      <dgm:spPr/>
      <dgm:t>
        <a:bodyPr/>
        <a:lstStyle/>
        <a:p>
          <a:r>
            <a:rPr lang="en-AU" sz="2200" dirty="0"/>
            <a:t>Changes that are part of the individualised plan</a:t>
          </a:r>
        </a:p>
      </dgm:t>
    </dgm:pt>
    <dgm:pt modelId="{1C9BE074-318B-4EF5-8926-6945DFC4E64C}" type="parTrans" cxnId="{FC444B82-3B39-4F6F-BD0E-2EF8360A5B42}">
      <dgm:prSet/>
      <dgm:spPr/>
      <dgm:t>
        <a:bodyPr/>
        <a:lstStyle/>
        <a:p>
          <a:endParaRPr lang="en-AU"/>
        </a:p>
      </dgm:t>
    </dgm:pt>
    <dgm:pt modelId="{5E82A0AA-D18B-47EA-9797-FED23DBCA15D}" type="sibTrans" cxnId="{FC444B82-3B39-4F6F-BD0E-2EF8360A5B42}">
      <dgm:prSet/>
      <dgm:spPr/>
      <dgm:t>
        <a:bodyPr/>
        <a:lstStyle/>
        <a:p>
          <a:endParaRPr lang="en-AU" sz="1200"/>
        </a:p>
      </dgm:t>
    </dgm:pt>
    <dgm:pt modelId="{BCF0CA69-3FAE-4767-9A25-6D8E4C351638}">
      <dgm:prSet phldrT="[Text]" custT="1"/>
      <dgm:spPr/>
      <dgm:t>
        <a:bodyPr/>
        <a:lstStyle/>
        <a:p>
          <a:r>
            <a:rPr lang="en-AU" sz="2200" dirty="0"/>
            <a:t>Concerned health professional/s that needs to attend to the concern or changes</a:t>
          </a:r>
        </a:p>
      </dgm:t>
    </dgm:pt>
    <dgm:pt modelId="{04D5271D-EDA9-4DD2-90C0-FC2701AAF0AA}" type="parTrans" cxnId="{EB984954-5188-42B7-A081-E17E5CFB303D}">
      <dgm:prSet/>
      <dgm:spPr/>
      <dgm:t>
        <a:bodyPr/>
        <a:lstStyle/>
        <a:p>
          <a:endParaRPr lang="en-AU"/>
        </a:p>
      </dgm:t>
    </dgm:pt>
    <dgm:pt modelId="{E34C8EFD-AEE8-4B6B-8D22-C6AA24750771}" type="sibTrans" cxnId="{EB984954-5188-42B7-A081-E17E5CFB303D}">
      <dgm:prSet/>
      <dgm:spPr/>
      <dgm:t>
        <a:bodyPr/>
        <a:lstStyle/>
        <a:p>
          <a:endParaRPr lang="en-AU"/>
        </a:p>
      </dgm:t>
    </dgm:pt>
    <dgm:pt modelId="{5694308F-AF80-4BD7-9C66-644957D55CAD}" type="pres">
      <dgm:prSet presAssocID="{6731C597-9509-46B7-A0CE-14C437B792FB}" presName="Name0" presStyleCnt="0">
        <dgm:presLayoutVars>
          <dgm:chMax val="7"/>
          <dgm:chPref val="7"/>
          <dgm:dir/>
        </dgm:presLayoutVars>
      </dgm:prSet>
      <dgm:spPr/>
    </dgm:pt>
    <dgm:pt modelId="{5337314C-EA78-4103-8A61-A98E8805B760}" type="pres">
      <dgm:prSet presAssocID="{6731C597-9509-46B7-A0CE-14C437B792FB}" presName="Name1" presStyleCnt="0"/>
      <dgm:spPr/>
    </dgm:pt>
    <dgm:pt modelId="{9E606208-887A-4414-B70F-454518B9B3F3}" type="pres">
      <dgm:prSet presAssocID="{6731C597-9509-46B7-A0CE-14C437B792FB}" presName="cycle" presStyleCnt="0"/>
      <dgm:spPr/>
    </dgm:pt>
    <dgm:pt modelId="{89B6D309-D07D-488C-96D2-31B743420CB7}" type="pres">
      <dgm:prSet presAssocID="{6731C597-9509-46B7-A0CE-14C437B792FB}" presName="srcNode" presStyleLbl="node1" presStyleIdx="0" presStyleCnt="2"/>
      <dgm:spPr/>
    </dgm:pt>
    <dgm:pt modelId="{D9C6632B-44E9-4F4D-B748-948224ED34D1}" type="pres">
      <dgm:prSet presAssocID="{6731C597-9509-46B7-A0CE-14C437B792FB}" presName="conn" presStyleLbl="parChTrans1D2" presStyleIdx="0" presStyleCnt="1"/>
      <dgm:spPr/>
    </dgm:pt>
    <dgm:pt modelId="{75DEE57E-B06D-4D98-BFD9-98C0DA3E4F9C}" type="pres">
      <dgm:prSet presAssocID="{6731C597-9509-46B7-A0CE-14C437B792FB}" presName="extraNode" presStyleLbl="node1" presStyleIdx="0" presStyleCnt="2"/>
      <dgm:spPr/>
    </dgm:pt>
    <dgm:pt modelId="{C7F5F0E0-63A8-4F0C-8232-F091DA0748C8}" type="pres">
      <dgm:prSet presAssocID="{6731C597-9509-46B7-A0CE-14C437B792FB}" presName="dstNode" presStyleLbl="node1" presStyleIdx="0" presStyleCnt="2"/>
      <dgm:spPr/>
    </dgm:pt>
    <dgm:pt modelId="{32C066C0-5846-4964-B953-AD088792790F}" type="pres">
      <dgm:prSet presAssocID="{919213C3-C1D2-497D-BD74-F1525F006D2A}" presName="text_1" presStyleLbl="node1" presStyleIdx="0" presStyleCnt="2">
        <dgm:presLayoutVars>
          <dgm:bulletEnabled val="1"/>
        </dgm:presLayoutVars>
      </dgm:prSet>
      <dgm:spPr/>
    </dgm:pt>
    <dgm:pt modelId="{04F1356F-8183-4A5E-B9DC-FC11D3337D86}" type="pres">
      <dgm:prSet presAssocID="{919213C3-C1D2-497D-BD74-F1525F006D2A}" presName="accent_1" presStyleCnt="0"/>
      <dgm:spPr/>
    </dgm:pt>
    <dgm:pt modelId="{779E48D0-E1FF-4A0B-9F86-F53E118DFE76}" type="pres">
      <dgm:prSet presAssocID="{919213C3-C1D2-497D-BD74-F1525F006D2A}" presName="accentRepeatNode" presStyleLbl="solidFgAcc1" presStyleIdx="0" presStyleCnt="2"/>
      <dgm:spPr/>
    </dgm:pt>
    <dgm:pt modelId="{5B14C165-6D9C-4CEA-9A6D-16B1DA792EA2}" type="pres">
      <dgm:prSet presAssocID="{BCF0CA69-3FAE-4767-9A25-6D8E4C351638}" presName="text_2" presStyleLbl="node1" presStyleIdx="1" presStyleCnt="2">
        <dgm:presLayoutVars>
          <dgm:bulletEnabled val="1"/>
        </dgm:presLayoutVars>
      </dgm:prSet>
      <dgm:spPr/>
    </dgm:pt>
    <dgm:pt modelId="{65E118E5-BE15-4FDC-AF5B-715F2D33CBFF}" type="pres">
      <dgm:prSet presAssocID="{BCF0CA69-3FAE-4767-9A25-6D8E4C351638}" presName="accent_2" presStyleCnt="0"/>
      <dgm:spPr/>
    </dgm:pt>
    <dgm:pt modelId="{E7B021FF-2C49-4D80-9D5F-1379918F9AC4}" type="pres">
      <dgm:prSet presAssocID="{BCF0CA69-3FAE-4767-9A25-6D8E4C351638}" presName="accentRepeatNode" presStyleLbl="solidFgAcc1" presStyleIdx="1" presStyleCnt="2"/>
      <dgm:spPr/>
    </dgm:pt>
  </dgm:ptLst>
  <dgm:cxnLst>
    <dgm:cxn modelId="{EB984954-5188-42B7-A081-E17E5CFB303D}" srcId="{6731C597-9509-46B7-A0CE-14C437B792FB}" destId="{BCF0CA69-3FAE-4767-9A25-6D8E4C351638}" srcOrd="1" destOrd="0" parTransId="{04D5271D-EDA9-4DD2-90C0-FC2701AAF0AA}" sibTransId="{E34C8EFD-AEE8-4B6B-8D22-C6AA24750771}"/>
    <dgm:cxn modelId="{3E84F254-8C71-4811-9BE7-04A89402EF56}" type="presOf" srcId="{5E82A0AA-D18B-47EA-9797-FED23DBCA15D}" destId="{D9C6632B-44E9-4F4D-B748-948224ED34D1}" srcOrd="0" destOrd="0" presId="urn:microsoft.com/office/officeart/2008/layout/VerticalCurvedList"/>
    <dgm:cxn modelId="{FC444B82-3B39-4F6F-BD0E-2EF8360A5B42}" srcId="{6731C597-9509-46B7-A0CE-14C437B792FB}" destId="{919213C3-C1D2-497D-BD74-F1525F006D2A}" srcOrd="0" destOrd="0" parTransId="{1C9BE074-318B-4EF5-8926-6945DFC4E64C}" sibTransId="{5E82A0AA-D18B-47EA-9797-FED23DBCA15D}"/>
    <dgm:cxn modelId="{108FB385-B647-4BBC-ACD8-E82E043AFA6B}" type="presOf" srcId="{6731C597-9509-46B7-A0CE-14C437B792FB}" destId="{5694308F-AF80-4BD7-9C66-644957D55CAD}" srcOrd="0" destOrd="0" presId="urn:microsoft.com/office/officeart/2008/layout/VerticalCurvedList"/>
    <dgm:cxn modelId="{9A3DB4A0-93C7-4DF7-A471-6FBE24CA7AD7}" type="presOf" srcId="{BCF0CA69-3FAE-4767-9A25-6D8E4C351638}" destId="{5B14C165-6D9C-4CEA-9A6D-16B1DA792EA2}" srcOrd="0" destOrd="0" presId="urn:microsoft.com/office/officeart/2008/layout/VerticalCurvedList"/>
    <dgm:cxn modelId="{053A9BDC-D7A7-4B9E-B5DA-3E17E441B4E9}" type="presOf" srcId="{919213C3-C1D2-497D-BD74-F1525F006D2A}" destId="{32C066C0-5846-4964-B953-AD088792790F}" srcOrd="0" destOrd="0" presId="urn:microsoft.com/office/officeart/2008/layout/VerticalCurvedList"/>
    <dgm:cxn modelId="{4B15F23B-A366-4D82-98A4-9E584F2A6611}" type="presParOf" srcId="{5694308F-AF80-4BD7-9C66-644957D55CAD}" destId="{5337314C-EA78-4103-8A61-A98E8805B760}" srcOrd="0" destOrd="0" presId="urn:microsoft.com/office/officeart/2008/layout/VerticalCurvedList"/>
    <dgm:cxn modelId="{5AFC016F-08D6-4D43-88BB-AE98519CF128}" type="presParOf" srcId="{5337314C-EA78-4103-8A61-A98E8805B760}" destId="{9E606208-887A-4414-B70F-454518B9B3F3}" srcOrd="0" destOrd="0" presId="urn:microsoft.com/office/officeart/2008/layout/VerticalCurvedList"/>
    <dgm:cxn modelId="{BA430849-4F45-48E1-A5F3-DC08D4D6BEA1}" type="presParOf" srcId="{9E606208-887A-4414-B70F-454518B9B3F3}" destId="{89B6D309-D07D-488C-96D2-31B743420CB7}" srcOrd="0" destOrd="0" presId="urn:microsoft.com/office/officeart/2008/layout/VerticalCurvedList"/>
    <dgm:cxn modelId="{F7FB82FD-CB8A-415E-9A79-E1DE9016B3B8}" type="presParOf" srcId="{9E606208-887A-4414-B70F-454518B9B3F3}" destId="{D9C6632B-44E9-4F4D-B748-948224ED34D1}" srcOrd="1" destOrd="0" presId="urn:microsoft.com/office/officeart/2008/layout/VerticalCurvedList"/>
    <dgm:cxn modelId="{8073E0F8-DB5A-4F38-826D-134BD8F70798}" type="presParOf" srcId="{9E606208-887A-4414-B70F-454518B9B3F3}" destId="{75DEE57E-B06D-4D98-BFD9-98C0DA3E4F9C}" srcOrd="2" destOrd="0" presId="urn:microsoft.com/office/officeart/2008/layout/VerticalCurvedList"/>
    <dgm:cxn modelId="{48948EF8-7394-43C2-A877-0CCFF28D8873}" type="presParOf" srcId="{9E606208-887A-4414-B70F-454518B9B3F3}" destId="{C7F5F0E0-63A8-4F0C-8232-F091DA0748C8}" srcOrd="3" destOrd="0" presId="urn:microsoft.com/office/officeart/2008/layout/VerticalCurvedList"/>
    <dgm:cxn modelId="{7BCC08E6-427E-4ECE-9AED-042417A015E5}" type="presParOf" srcId="{5337314C-EA78-4103-8A61-A98E8805B760}" destId="{32C066C0-5846-4964-B953-AD088792790F}" srcOrd="1" destOrd="0" presId="urn:microsoft.com/office/officeart/2008/layout/VerticalCurvedList"/>
    <dgm:cxn modelId="{B4058857-B094-48CA-ACB2-BB99D3EB8176}" type="presParOf" srcId="{5337314C-EA78-4103-8A61-A98E8805B760}" destId="{04F1356F-8183-4A5E-B9DC-FC11D3337D86}" srcOrd="2" destOrd="0" presId="urn:microsoft.com/office/officeart/2008/layout/VerticalCurvedList"/>
    <dgm:cxn modelId="{08E3D327-3DE5-4066-8C1E-01141E2FD50F}" type="presParOf" srcId="{04F1356F-8183-4A5E-B9DC-FC11D3337D86}" destId="{779E48D0-E1FF-4A0B-9F86-F53E118DFE76}" srcOrd="0" destOrd="0" presId="urn:microsoft.com/office/officeart/2008/layout/VerticalCurvedList"/>
    <dgm:cxn modelId="{35E822DA-6043-4D84-BC4D-24FD80953D9B}" type="presParOf" srcId="{5337314C-EA78-4103-8A61-A98E8805B760}" destId="{5B14C165-6D9C-4CEA-9A6D-16B1DA792EA2}" srcOrd="3" destOrd="0" presId="urn:microsoft.com/office/officeart/2008/layout/VerticalCurvedList"/>
    <dgm:cxn modelId="{484CA28A-E859-43E4-A080-65B388ED8BAE}" type="presParOf" srcId="{5337314C-EA78-4103-8A61-A98E8805B760}" destId="{65E118E5-BE15-4FDC-AF5B-715F2D33CBFF}" srcOrd="4" destOrd="0" presId="urn:microsoft.com/office/officeart/2008/layout/VerticalCurvedList"/>
    <dgm:cxn modelId="{894641BE-4A34-4603-B798-64D2CE0009C5}" type="presParOf" srcId="{65E118E5-BE15-4FDC-AF5B-715F2D33CBFF}" destId="{E7B021FF-2C49-4D80-9D5F-1379918F9A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62753E-F8B8-485F-99B0-AB52E1B5E54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9599D05-B424-47B8-83EA-A4977765358F}">
      <dgm:prSet phldrT="[Text]" custT="1"/>
      <dgm:spPr>
        <a:xfrm>
          <a:off x="0" y="415310"/>
          <a:ext cx="1773832" cy="106429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Nutrition</a:t>
          </a:r>
        </a:p>
      </dgm:t>
    </dgm:pt>
    <dgm:pt modelId="{D24B15FD-034E-4EA3-AD4F-C8233148BAE0}" type="parTrans" cxnId="{3CF4B4E8-F80A-4815-9B04-4CA7D7819F60}">
      <dgm:prSet/>
      <dgm:spPr/>
      <dgm:t>
        <a:bodyPr/>
        <a:lstStyle/>
        <a:p>
          <a:endParaRPr lang="en-US" sz="2200"/>
        </a:p>
      </dgm:t>
    </dgm:pt>
    <dgm:pt modelId="{44DA0CF1-9E9A-401B-9022-8706BF189283}" type="sibTrans" cxnId="{3CF4B4E8-F80A-4815-9B04-4CA7D7819F60}">
      <dgm:prSet/>
      <dgm:spPr/>
      <dgm:t>
        <a:bodyPr/>
        <a:lstStyle/>
        <a:p>
          <a:endParaRPr lang="en-US" sz="2200"/>
        </a:p>
      </dgm:t>
    </dgm:pt>
    <dgm:pt modelId="{9EBAEC99-2718-4240-9FCA-C2A65E4B9902}">
      <dgm:prSet phldrT="[Text]" custT="1"/>
      <dgm:spPr>
        <a:xfrm>
          <a:off x="975608" y="1656993"/>
          <a:ext cx="1773832" cy="1064299"/>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Movement</a:t>
          </a:r>
        </a:p>
      </dgm:t>
    </dgm:pt>
    <dgm:pt modelId="{ED7EE50C-B9E7-41AC-ABCD-2552770653DE}" type="parTrans" cxnId="{EC553B81-416E-4C90-8032-5AF826338D75}">
      <dgm:prSet/>
      <dgm:spPr/>
      <dgm:t>
        <a:bodyPr/>
        <a:lstStyle/>
        <a:p>
          <a:endParaRPr lang="en-US" sz="2200"/>
        </a:p>
      </dgm:t>
    </dgm:pt>
    <dgm:pt modelId="{DB8A2775-456E-4446-A1B0-B7F458D19E78}" type="sibTrans" cxnId="{EC553B81-416E-4C90-8032-5AF826338D75}">
      <dgm:prSet/>
      <dgm:spPr/>
      <dgm:t>
        <a:bodyPr/>
        <a:lstStyle/>
        <a:p>
          <a:endParaRPr lang="en-US" sz="2200"/>
        </a:p>
      </dgm:t>
    </dgm:pt>
    <dgm:pt modelId="{E331D34D-B457-4C4F-B054-2DC835B97285}">
      <dgm:prSet phldrT="[Text]" custT="1"/>
      <dgm:spPr>
        <a:xfrm>
          <a:off x="2926824" y="1656993"/>
          <a:ext cx="1773832" cy="106429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Social interaction</a:t>
          </a:r>
        </a:p>
      </dgm:t>
    </dgm:pt>
    <dgm:pt modelId="{CE3217DB-C2FA-4F7B-AB0D-D932EDE20C57}" type="parTrans" cxnId="{B4794630-9A6A-4457-A2B6-E8B0E29F6967}">
      <dgm:prSet/>
      <dgm:spPr/>
      <dgm:t>
        <a:bodyPr/>
        <a:lstStyle/>
        <a:p>
          <a:endParaRPr lang="en-US" sz="2200"/>
        </a:p>
      </dgm:t>
    </dgm:pt>
    <dgm:pt modelId="{18EEE156-7D33-436F-8AB8-16B41903C0D3}" type="sibTrans" cxnId="{B4794630-9A6A-4457-A2B6-E8B0E29F6967}">
      <dgm:prSet/>
      <dgm:spPr/>
      <dgm:t>
        <a:bodyPr/>
        <a:lstStyle/>
        <a:p>
          <a:endParaRPr lang="en-US" sz="2200"/>
        </a:p>
      </dgm:t>
    </dgm:pt>
    <dgm:pt modelId="{9873EE98-624D-4680-8CED-91A392CD4A69}">
      <dgm:prSet custT="1"/>
      <dgm:spPr>
        <a:xfrm>
          <a:off x="1951216" y="415310"/>
          <a:ext cx="1773832" cy="1064299"/>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Hydration</a:t>
          </a:r>
        </a:p>
      </dgm:t>
    </dgm:pt>
    <dgm:pt modelId="{13AF9704-82CF-4885-8E92-CD866A6ADF3B}" type="parTrans" cxnId="{FE3CB61E-95E9-4F12-B425-CC112869A340}">
      <dgm:prSet/>
      <dgm:spPr/>
      <dgm:t>
        <a:bodyPr/>
        <a:lstStyle/>
        <a:p>
          <a:endParaRPr lang="en-US" sz="2200"/>
        </a:p>
      </dgm:t>
    </dgm:pt>
    <dgm:pt modelId="{73AE2284-E037-40CE-942A-393C4E8C6BF1}" type="sibTrans" cxnId="{FE3CB61E-95E9-4F12-B425-CC112869A340}">
      <dgm:prSet/>
      <dgm:spPr/>
      <dgm:t>
        <a:bodyPr/>
        <a:lstStyle/>
        <a:p>
          <a:endParaRPr lang="en-US" sz="2200"/>
        </a:p>
      </dgm:t>
    </dgm:pt>
    <dgm:pt modelId="{9A510B96-3064-40BC-BB47-731C3C43B605}">
      <dgm:prSet phldrT="[Text]" custT="1"/>
      <dgm:spPr>
        <a:xfrm>
          <a:off x="3902432" y="415310"/>
          <a:ext cx="1773832" cy="1064299"/>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Skin integrity</a:t>
          </a:r>
        </a:p>
      </dgm:t>
    </dgm:pt>
    <dgm:pt modelId="{09711273-29C3-42C0-B521-5DFA23388AE9}" type="sibTrans" cxnId="{5C6A2FA7-8895-4C9B-9289-F770E69E0F0A}">
      <dgm:prSet/>
      <dgm:spPr/>
      <dgm:t>
        <a:bodyPr/>
        <a:lstStyle/>
        <a:p>
          <a:endParaRPr lang="en-US" sz="2200"/>
        </a:p>
      </dgm:t>
    </dgm:pt>
    <dgm:pt modelId="{193CA9E4-3D94-4F2E-8ABB-A04739FD4E83}" type="parTrans" cxnId="{5C6A2FA7-8895-4C9B-9289-F770E69E0F0A}">
      <dgm:prSet/>
      <dgm:spPr/>
      <dgm:t>
        <a:bodyPr/>
        <a:lstStyle/>
        <a:p>
          <a:endParaRPr lang="en-US" sz="2200"/>
        </a:p>
      </dgm:t>
    </dgm:pt>
    <dgm:pt modelId="{2ECF68A7-6E0B-4969-892D-D1DAB59C96CC}" type="pres">
      <dgm:prSet presAssocID="{D762753E-F8B8-485F-99B0-AB52E1B5E54E}" presName="diagram" presStyleCnt="0">
        <dgm:presLayoutVars>
          <dgm:dir/>
          <dgm:resizeHandles val="exact"/>
        </dgm:presLayoutVars>
      </dgm:prSet>
      <dgm:spPr/>
    </dgm:pt>
    <dgm:pt modelId="{DBA0E862-CC08-4575-8A65-B7AE64305544}" type="pres">
      <dgm:prSet presAssocID="{F9599D05-B424-47B8-83EA-A4977765358F}" presName="node" presStyleLbl="node1" presStyleIdx="0" presStyleCnt="5">
        <dgm:presLayoutVars>
          <dgm:bulletEnabled val="1"/>
        </dgm:presLayoutVars>
      </dgm:prSet>
      <dgm:spPr/>
    </dgm:pt>
    <dgm:pt modelId="{3325AA04-753C-4CFB-A94F-B021555F4086}" type="pres">
      <dgm:prSet presAssocID="{44DA0CF1-9E9A-401B-9022-8706BF189283}" presName="sibTrans" presStyleCnt="0"/>
      <dgm:spPr/>
    </dgm:pt>
    <dgm:pt modelId="{4BCB00D4-3785-4796-9A17-6E15E8F2C51C}" type="pres">
      <dgm:prSet presAssocID="{9873EE98-624D-4680-8CED-91A392CD4A69}" presName="node" presStyleLbl="node1" presStyleIdx="1" presStyleCnt="5">
        <dgm:presLayoutVars>
          <dgm:bulletEnabled val="1"/>
        </dgm:presLayoutVars>
      </dgm:prSet>
      <dgm:spPr/>
    </dgm:pt>
    <dgm:pt modelId="{A53B3B24-3C04-4165-8B53-ECC047203451}" type="pres">
      <dgm:prSet presAssocID="{73AE2284-E037-40CE-942A-393C4E8C6BF1}" presName="sibTrans" presStyleCnt="0"/>
      <dgm:spPr/>
    </dgm:pt>
    <dgm:pt modelId="{B805954C-A7BD-4762-9BF2-82C554FC9160}" type="pres">
      <dgm:prSet presAssocID="{9A510B96-3064-40BC-BB47-731C3C43B605}" presName="node" presStyleLbl="node1" presStyleIdx="2" presStyleCnt="5">
        <dgm:presLayoutVars>
          <dgm:bulletEnabled val="1"/>
        </dgm:presLayoutVars>
      </dgm:prSet>
      <dgm:spPr/>
    </dgm:pt>
    <dgm:pt modelId="{A24B814E-8054-4736-9DED-10D29FDCF650}" type="pres">
      <dgm:prSet presAssocID="{09711273-29C3-42C0-B521-5DFA23388AE9}" presName="sibTrans" presStyleCnt="0"/>
      <dgm:spPr/>
    </dgm:pt>
    <dgm:pt modelId="{85275213-A605-4DCB-885A-311E3E9DD486}" type="pres">
      <dgm:prSet presAssocID="{9EBAEC99-2718-4240-9FCA-C2A65E4B9902}" presName="node" presStyleLbl="node1" presStyleIdx="3" presStyleCnt="5">
        <dgm:presLayoutVars>
          <dgm:bulletEnabled val="1"/>
        </dgm:presLayoutVars>
      </dgm:prSet>
      <dgm:spPr/>
    </dgm:pt>
    <dgm:pt modelId="{7990C361-BB68-455D-8565-F984D3E516C8}" type="pres">
      <dgm:prSet presAssocID="{DB8A2775-456E-4446-A1B0-B7F458D19E78}" presName="sibTrans" presStyleCnt="0"/>
      <dgm:spPr/>
    </dgm:pt>
    <dgm:pt modelId="{0A5A9A29-8665-40AB-BFE6-D36F992445DB}" type="pres">
      <dgm:prSet presAssocID="{E331D34D-B457-4C4F-B054-2DC835B97285}" presName="node" presStyleLbl="node1" presStyleIdx="4" presStyleCnt="5">
        <dgm:presLayoutVars>
          <dgm:bulletEnabled val="1"/>
        </dgm:presLayoutVars>
      </dgm:prSet>
      <dgm:spPr/>
    </dgm:pt>
  </dgm:ptLst>
  <dgm:cxnLst>
    <dgm:cxn modelId="{86A02C09-D685-4495-9757-D9B194BD6AD5}" type="presOf" srcId="{9873EE98-624D-4680-8CED-91A392CD4A69}" destId="{4BCB00D4-3785-4796-9A17-6E15E8F2C51C}" srcOrd="0" destOrd="0" presId="urn:microsoft.com/office/officeart/2005/8/layout/default"/>
    <dgm:cxn modelId="{FE3CB61E-95E9-4F12-B425-CC112869A340}" srcId="{D762753E-F8B8-485F-99B0-AB52E1B5E54E}" destId="{9873EE98-624D-4680-8CED-91A392CD4A69}" srcOrd="1" destOrd="0" parTransId="{13AF9704-82CF-4885-8E92-CD866A6ADF3B}" sibTransId="{73AE2284-E037-40CE-942A-393C4E8C6BF1}"/>
    <dgm:cxn modelId="{B4794630-9A6A-4457-A2B6-E8B0E29F6967}" srcId="{D762753E-F8B8-485F-99B0-AB52E1B5E54E}" destId="{E331D34D-B457-4C4F-B054-2DC835B97285}" srcOrd="4" destOrd="0" parTransId="{CE3217DB-C2FA-4F7B-AB0D-D932EDE20C57}" sibTransId="{18EEE156-7D33-436F-8AB8-16B41903C0D3}"/>
    <dgm:cxn modelId="{DE3F3545-C955-41D2-BC7B-D37FFCECF09C}" type="presOf" srcId="{9EBAEC99-2718-4240-9FCA-C2A65E4B9902}" destId="{85275213-A605-4DCB-885A-311E3E9DD486}" srcOrd="0" destOrd="0" presId="urn:microsoft.com/office/officeart/2005/8/layout/default"/>
    <dgm:cxn modelId="{4B66DF57-B4B7-4C60-80AB-BEDD0B3D919D}" type="presOf" srcId="{F9599D05-B424-47B8-83EA-A4977765358F}" destId="{DBA0E862-CC08-4575-8A65-B7AE64305544}" srcOrd="0" destOrd="0" presId="urn:microsoft.com/office/officeart/2005/8/layout/default"/>
    <dgm:cxn modelId="{5CDF277D-970D-403A-B4D1-DEA303BB520A}" type="presOf" srcId="{9A510B96-3064-40BC-BB47-731C3C43B605}" destId="{B805954C-A7BD-4762-9BF2-82C554FC9160}" srcOrd="0" destOrd="0" presId="urn:microsoft.com/office/officeart/2005/8/layout/default"/>
    <dgm:cxn modelId="{EC553B81-416E-4C90-8032-5AF826338D75}" srcId="{D762753E-F8B8-485F-99B0-AB52E1B5E54E}" destId="{9EBAEC99-2718-4240-9FCA-C2A65E4B9902}" srcOrd="3" destOrd="0" parTransId="{ED7EE50C-B9E7-41AC-ABCD-2552770653DE}" sibTransId="{DB8A2775-456E-4446-A1B0-B7F458D19E78}"/>
    <dgm:cxn modelId="{5C6A2FA7-8895-4C9B-9289-F770E69E0F0A}" srcId="{D762753E-F8B8-485F-99B0-AB52E1B5E54E}" destId="{9A510B96-3064-40BC-BB47-731C3C43B605}" srcOrd="2" destOrd="0" parTransId="{193CA9E4-3D94-4F2E-8ABB-A04739FD4E83}" sibTransId="{09711273-29C3-42C0-B521-5DFA23388AE9}"/>
    <dgm:cxn modelId="{CA1465BA-FCD8-426E-BD6F-693D18A14E41}" type="presOf" srcId="{D762753E-F8B8-485F-99B0-AB52E1B5E54E}" destId="{2ECF68A7-6E0B-4969-892D-D1DAB59C96CC}" srcOrd="0" destOrd="0" presId="urn:microsoft.com/office/officeart/2005/8/layout/default"/>
    <dgm:cxn modelId="{3CF4B4E8-F80A-4815-9B04-4CA7D7819F60}" srcId="{D762753E-F8B8-485F-99B0-AB52E1B5E54E}" destId="{F9599D05-B424-47B8-83EA-A4977765358F}" srcOrd="0" destOrd="0" parTransId="{D24B15FD-034E-4EA3-AD4F-C8233148BAE0}" sibTransId="{44DA0CF1-9E9A-401B-9022-8706BF189283}"/>
    <dgm:cxn modelId="{C30F66F7-C970-4AE8-9D6C-55C916AD4FBE}" type="presOf" srcId="{E331D34D-B457-4C4F-B054-2DC835B97285}" destId="{0A5A9A29-8665-40AB-BFE6-D36F992445DB}" srcOrd="0" destOrd="0" presId="urn:microsoft.com/office/officeart/2005/8/layout/default"/>
    <dgm:cxn modelId="{CF104918-A102-47DA-8FBD-87170B42C842}" type="presParOf" srcId="{2ECF68A7-6E0B-4969-892D-D1DAB59C96CC}" destId="{DBA0E862-CC08-4575-8A65-B7AE64305544}" srcOrd="0" destOrd="0" presId="urn:microsoft.com/office/officeart/2005/8/layout/default"/>
    <dgm:cxn modelId="{08BC933D-6C4C-4A09-A9B0-09B1AB7CD145}" type="presParOf" srcId="{2ECF68A7-6E0B-4969-892D-D1DAB59C96CC}" destId="{3325AA04-753C-4CFB-A94F-B021555F4086}" srcOrd="1" destOrd="0" presId="urn:microsoft.com/office/officeart/2005/8/layout/default"/>
    <dgm:cxn modelId="{35E2F364-F9B1-4120-BFB1-F10097EEB36C}" type="presParOf" srcId="{2ECF68A7-6E0B-4969-892D-D1DAB59C96CC}" destId="{4BCB00D4-3785-4796-9A17-6E15E8F2C51C}" srcOrd="2" destOrd="0" presId="urn:microsoft.com/office/officeart/2005/8/layout/default"/>
    <dgm:cxn modelId="{0BCCC8A8-4334-4175-ABC7-F37872A99F54}" type="presParOf" srcId="{2ECF68A7-6E0B-4969-892D-D1DAB59C96CC}" destId="{A53B3B24-3C04-4165-8B53-ECC047203451}" srcOrd="3" destOrd="0" presId="urn:microsoft.com/office/officeart/2005/8/layout/default"/>
    <dgm:cxn modelId="{321FC980-BE4B-4FBC-AC04-A2FC1783389F}" type="presParOf" srcId="{2ECF68A7-6E0B-4969-892D-D1DAB59C96CC}" destId="{B805954C-A7BD-4762-9BF2-82C554FC9160}" srcOrd="4" destOrd="0" presId="urn:microsoft.com/office/officeart/2005/8/layout/default"/>
    <dgm:cxn modelId="{D358C5F5-D847-41CA-9147-59C2216F1D98}" type="presParOf" srcId="{2ECF68A7-6E0B-4969-892D-D1DAB59C96CC}" destId="{A24B814E-8054-4736-9DED-10D29FDCF650}" srcOrd="5" destOrd="0" presId="urn:microsoft.com/office/officeart/2005/8/layout/default"/>
    <dgm:cxn modelId="{BB2D514D-1D6A-4243-AC37-9B0C1178A04A}" type="presParOf" srcId="{2ECF68A7-6E0B-4969-892D-D1DAB59C96CC}" destId="{85275213-A605-4DCB-885A-311E3E9DD486}" srcOrd="6" destOrd="0" presId="urn:microsoft.com/office/officeart/2005/8/layout/default"/>
    <dgm:cxn modelId="{E711D863-ED7D-4670-8E2F-7773FD7C1B6C}" type="presParOf" srcId="{2ECF68A7-6E0B-4969-892D-D1DAB59C96CC}" destId="{7990C361-BB68-455D-8565-F984D3E516C8}" srcOrd="7" destOrd="0" presId="urn:microsoft.com/office/officeart/2005/8/layout/default"/>
    <dgm:cxn modelId="{702AC318-B4D7-4AE4-BFB9-97E556F9DD10}" type="presParOf" srcId="{2ECF68A7-6E0B-4969-892D-D1DAB59C96CC}" destId="{0A5A9A29-8665-40AB-BFE6-D36F992445D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B46890C-C08D-4552-98F7-1796E99D12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1449DA1-8199-48B1-9E50-860A4C8BA745}">
      <dgm:prSet phldrT="[Text]" custT="1"/>
      <dgm:spPr/>
      <dgm:t>
        <a:bodyPr/>
        <a:lstStyle/>
        <a:p>
          <a:r>
            <a:rPr lang="en-AU" sz="2200"/>
            <a:t>Decrease in appetite or food and water intake</a:t>
          </a:r>
        </a:p>
      </dgm:t>
    </dgm:pt>
    <dgm:pt modelId="{3AFA34E1-5D1B-4E9A-B204-139AFD421EC0}" type="parTrans" cxnId="{4E090395-6862-4087-93A4-D0D2A9BB16C0}">
      <dgm:prSet/>
      <dgm:spPr/>
      <dgm:t>
        <a:bodyPr/>
        <a:lstStyle/>
        <a:p>
          <a:endParaRPr lang="en-AU"/>
        </a:p>
      </dgm:t>
    </dgm:pt>
    <dgm:pt modelId="{182EA6C0-18C8-48BE-BDC2-7B040B0E84E0}" type="sibTrans" cxnId="{4E090395-6862-4087-93A4-D0D2A9BB16C0}">
      <dgm:prSet/>
      <dgm:spPr/>
      <dgm:t>
        <a:bodyPr/>
        <a:lstStyle/>
        <a:p>
          <a:endParaRPr lang="en-AU"/>
        </a:p>
      </dgm:t>
    </dgm:pt>
    <dgm:pt modelId="{D75A19EC-3E0B-4CB8-928E-5A4A8C2E7EDB}">
      <dgm:prSet custT="1"/>
      <dgm:spPr/>
      <dgm:t>
        <a:bodyPr/>
        <a:lstStyle/>
        <a:p>
          <a:r>
            <a:rPr lang="en-AU" sz="2200"/>
            <a:t>Easily gets tired</a:t>
          </a:r>
        </a:p>
      </dgm:t>
    </dgm:pt>
    <dgm:pt modelId="{5611DEB0-E1A6-41C7-9D7B-1EEDFECE6CD2}" type="parTrans" cxnId="{80FD4E95-2A93-4DBD-A3DF-F21E30A076E8}">
      <dgm:prSet/>
      <dgm:spPr/>
      <dgm:t>
        <a:bodyPr/>
        <a:lstStyle/>
        <a:p>
          <a:endParaRPr lang="en-AU"/>
        </a:p>
      </dgm:t>
    </dgm:pt>
    <dgm:pt modelId="{1D1CC42B-4F0C-43B8-9C99-C21948174F9C}" type="sibTrans" cxnId="{80FD4E95-2A93-4DBD-A3DF-F21E30A076E8}">
      <dgm:prSet/>
      <dgm:spPr/>
      <dgm:t>
        <a:bodyPr/>
        <a:lstStyle/>
        <a:p>
          <a:endParaRPr lang="en-AU"/>
        </a:p>
      </dgm:t>
    </dgm:pt>
    <dgm:pt modelId="{97E86155-D9CF-4CBE-87A1-D753C71EF947}">
      <dgm:prSet custT="1"/>
      <dgm:spPr/>
      <dgm:t>
        <a:bodyPr/>
        <a:lstStyle/>
        <a:p>
          <a:r>
            <a:rPr lang="en-AU" sz="2200" dirty="0"/>
            <a:t>Trouble sleeping (longer or shorter hours of sleep than usual)</a:t>
          </a:r>
        </a:p>
      </dgm:t>
    </dgm:pt>
    <dgm:pt modelId="{1367DA15-B97B-46AD-A396-85019AE34720}" type="parTrans" cxnId="{D434CB3D-F385-4844-A25A-DE84D9465C45}">
      <dgm:prSet/>
      <dgm:spPr/>
      <dgm:t>
        <a:bodyPr/>
        <a:lstStyle/>
        <a:p>
          <a:endParaRPr lang="en-AU"/>
        </a:p>
      </dgm:t>
    </dgm:pt>
    <dgm:pt modelId="{1866CFDA-90B4-482A-9508-CF3695F3EE35}" type="sibTrans" cxnId="{D434CB3D-F385-4844-A25A-DE84D9465C45}">
      <dgm:prSet/>
      <dgm:spPr/>
      <dgm:t>
        <a:bodyPr/>
        <a:lstStyle/>
        <a:p>
          <a:endParaRPr lang="en-AU"/>
        </a:p>
      </dgm:t>
    </dgm:pt>
    <dgm:pt modelId="{604BCCC6-2DDD-430A-9670-29B46E1C15D9}">
      <dgm:prSet custT="1"/>
      <dgm:spPr/>
      <dgm:t>
        <a:bodyPr/>
        <a:lstStyle/>
        <a:p>
          <a:r>
            <a:rPr lang="en-AU" sz="2200"/>
            <a:t>Trouble speaking</a:t>
          </a:r>
        </a:p>
      </dgm:t>
    </dgm:pt>
    <dgm:pt modelId="{F53C8741-3B8D-4521-9806-487EF29EF2DA}" type="parTrans" cxnId="{23303BF0-D9BB-447E-A7FA-297F74F7AB3B}">
      <dgm:prSet/>
      <dgm:spPr/>
      <dgm:t>
        <a:bodyPr/>
        <a:lstStyle/>
        <a:p>
          <a:endParaRPr lang="en-AU"/>
        </a:p>
      </dgm:t>
    </dgm:pt>
    <dgm:pt modelId="{E45F73D8-A002-46F3-B799-3A0B001F02F9}" type="sibTrans" cxnId="{23303BF0-D9BB-447E-A7FA-297F74F7AB3B}">
      <dgm:prSet/>
      <dgm:spPr/>
      <dgm:t>
        <a:bodyPr/>
        <a:lstStyle/>
        <a:p>
          <a:endParaRPr lang="en-AU"/>
        </a:p>
      </dgm:t>
    </dgm:pt>
    <dgm:pt modelId="{9256CAFD-390E-4A5F-B807-9F4EC4E28B63}">
      <dgm:prSet custT="1"/>
      <dgm:spPr/>
      <dgm:t>
        <a:bodyPr/>
        <a:lstStyle/>
        <a:p>
          <a:r>
            <a:rPr lang="en-AU" sz="2200" dirty="0"/>
            <a:t>Not being able to control pee or bowel movement</a:t>
          </a:r>
        </a:p>
      </dgm:t>
    </dgm:pt>
    <dgm:pt modelId="{49BD7D2A-0488-42A9-8318-B3B5A1322756}" type="parTrans" cxnId="{47559341-439B-43F3-B466-FE784CB6A074}">
      <dgm:prSet/>
      <dgm:spPr/>
      <dgm:t>
        <a:bodyPr/>
        <a:lstStyle/>
        <a:p>
          <a:endParaRPr lang="en-AU"/>
        </a:p>
      </dgm:t>
    </dgm:pt>
    <dgm:pt modelId="{C7950532-3580-4DE3-84C9-4563EA11A39C}" type="sibTrans" cxnId="{47559341-439B-43F3-B466-FE784CB6A074}">
      <dgm:prSet/>
      <dgm:spPr/>
      <dgm:t>
        <a:bodyPr/>
        <a:lstStyle/>
        <a:p>
          <a:endParaRPr lang="en-AU"/>
        </a:p>
      </dgm:t>
    </dgm:pt>
    <dgm:pt modelId="{1083A08A-4C0D-4A35-9AB6-6BB845EEF572}">
      <dgm:prSet phldrT="[Text]" custT="1"/>
      <dgm:spPr/>
      <dgm:t>
        <a:bodyPr/>
        <a:lstStyle/>
        <a:p>
          <a:r>
            <a:rPr lang="en-AU" sz="2200" dirty="0"/>
            <a:t>Blank facial expressions</a:t>
          </a:r>
        </a:p>
      </dgm:t>
    </dgm:pt>
    <dgm:pt modelId="{159AB9D1-9C6A-4B94-B98A-A4344D30F4A0}" type="parTrans" cxnId="{D8785048-B60F-4F13-92FE-085A41FD4604}">
      <dgm:prSet/>
      <dgm:spPr/>
      <dgm:t>
        <a:bodyPr/>
        <a:lstStyle/>
        <a:p>
          <a:endParaRPr lang="en-AU"/>
        </a:p>
      </dgm:t>
    </dgm:pt>
    <dgm:pt modelId="{E809259B-0567-4177-8E09-CF991C6C9425}" type="sibTrans" cxnId="{D8785048-B60F-4F13-92FE-085A41FD4604}">
      <dgm:prSet/>
      <dgm:spPr/>
      <dgm:t>
        <a:bodyPr/>
        <a:lstStyle/>
        <a:p>
          <a:endParaRPr lang="en-AU"/>
        </a:p>
      </dgm:t>
    </dgm:pt>
    <dgm:pt modelId="{EB12357A-4249-4EFF-BBDB-02C1FE1C51E7}" type="pres">
      <dgm:prSet presAssocID="{2B46890C-C08D-4552-98F7-1796E99D12F5}" presName="linear" presStyleCnt="0">
        <dgm:presLayoutVars>
          <dgm:animLvl val="lvl"/>
          <dgm:resizeHandles val="exact"/>
        </dgm:presLayoutVars>
      </dgm:prSet>
      <dgm:spPr/>
    </dgm:pt>
    <dgm:pt modelId="{A1D5BE7A-BB3B-4EDD-B03C-F695FFBE4D4C}" type="pres">
      <dgm:prSet presAssocID="{41449DA1-8199-48B1-9E50-860A4C8BA745}" presName="parentText" presStyleLbl="node1" presStyleIdx="0" presStyleCnt="6" custLinFactNeighborY="12904">
        <dgm:presLayoutVars>
          <dgm:chMax val="0"/>
          <dgm:bulletEnabled val="1"/>
        </dgm:presLayoutVars>
      </dgm:prSet>
      <dgm:spPr/>
    </dgm:pt>
    <dgm:pt modelId="{B8C623C4-35DA-4B7E-9DF7-19DB41862686}" type="pres">
      <dgm:prSet presAssocID="{182EA6C0-18C8-48BE-BDC2-7B040B0E84E0}" presName="spacer" presStyleCnt="0"/>
      <dgm:spPr/>
    </dgm:pt>
    <dgm:pt modelId="{E50665BB-D474-42B2-A689-0CD2BA49963A}" type="pres">
      <dgm:prSet presAssocID="{D75A19EC-3E0B-4CB8-928E-5A4A8C2E7EDB}" presName="parentText" presStyleLbl="node1" presStyleIdx="1" presStyleCnt="6" custLinFactNeighborY="12904">
        <dgm:presLayoutVars>
          <dgm:chMax val="0"/>
          <dgm:bulletEnabled val="1"/>
        </dgm:presLayoutVars>
      </dgm:prSet>
      <dgm:spPr/>
    </dgm:pt>
    <dgm:pt modelId="{E73C5A42-D324-4A7D-A0AE-DEACA08B92FD}" type="pres">
      <dgm:prSet presAssocID="{1D1CC42B-4F0C-43B8-9C99-C21948174F9C}" presName="spacer" presStyleCnt="0"/>
      <dgm:spPr/>
    </dgm:pt>
    <dgm:pt modelId="{C4F91D3E-C0E9-48CF-A6FF-D696356B9F2B}" type="pres">
      <dgm:prSet presAssocID="{97E86155-D9CF-4CBE-87A1-D753C71EF947}" presName="parentText" presStyleLbl="node1" presStyleIdx="2" presStyleCnt="6" custLinFactNeighborY="12904">
        <dgm:presLayoutVars>
          <dgm:chMax val="0"/>
          <dgm:bulletEnabled val="1"/>
        </dgm:presLayoutVars>
      </dgm:prSet>
      <dgm:spPr/>
    </dgm:pt>
    <dgm:pt modelId="{E9314DBF-54FF-4D8F-9AA3-EED75EA4C79A}" type="pres">
      <dgm:prSet presAssocID="{1866CFDA-90B4-482A-9508-CF3695F3EE35}" presName="spacer" presStyleCnt="0"/>
      <dgm:spPr/>
    </dgm:pt>
    <dgm:pt modelId="{B28EC1DF-DBE7-4AC1-9EB3-E38051DFBD13}" type="pres">
      <dgm:prSet presAssocID="{604BCCC6-2DDD-430A-9670-29B46E1C15D9}" presName="parentText" presStyleLbl="node1" presStyleIdx="3" presStyleCnt="6" custLinFactNeighborY="12904">
        <dgm:presLayoutVars>
          <dgm:chMax val="0"/>
          <dgm:bulletEnabled val="1"/>
        </dgm:presLayoutVars>
      </dgm:prSet>
      <dgm:spPr/>
    </dgm:pt>
    <dgm:pt modelId="{4D862499-891E-48F8-861C-49F638753F6A}" type="pres">
      <dgm:prSet presAssocID="{E45F73D8-A002-46F3-B799-3A0B001F02F9}" presName="spacer" presStyleCnt="0"/>
      <dgm:spPr/>
    </dgm:pt>
    <dgm:pt modelId="{98314924-05AF-4006-A563-CDDCC1ED7F63}" type="pres">
      <dgm:prSet presAssocID="{9256CAFD-390E-4A5F-B807-9F4EC4E28B63}" presName="parentText" presStyleLbl="node1" presStyleIdx="4" presStyleCnt="6" custLinFactNeighborY="12904">
        <dgm:presLayoutVars>
          <dgm:chMax val="0"/>
          <dgm:bulletEnabled val="1"/>
        </dgm:presLayoutVars>
      </dgm:prSet>
      <dgm:spPr/>
    </dgm:pt>
    <dgm:pt modelId="{1D08C21F-1EAA-41A9-B811-000F59C396B4}" type="pres">
      <dgm:prSet presAssocID="{C7950532-3580-4DE3-84C9-4563EA11A39C}" presName="spacer" presStyleCnt="0"/>
      <dgm:spPr/>
    </dgm:pt>
    <dgm:pt modelId="{1D19AC71-B0AA-4407-B552-EECE15128671}" type="pres">
      <dgm:prSet presAssocID="{1083A08A-4C0D-4A35-9AB6-6BB845EEF572}" presName="parentText" presStyleLbl="node1" presStyleIdx="5" presStyleCnt="6">
        <dgm:presLayoutVars>
          <dgm:chMax val="0"/>
          <dgm:bulletEnabled val="1"/>
        </dgm:presLayoutVars>
      </dgm:prSet>
      <dgm:spPr/>
    </dgm:pt>
  </dgm:ptLst>
  <dgm:cxnLst>
    <dgm:cxn modelId="{D434CB3D-F385-4844-A25A-DE84D9465C45}" srcId="{2B46890C-C08D-4552-98F7-1796E99D12F5}" destId="{97E86155-D9CF-4CBE-87A1-D753C71EF947}" srcOrd="2" destOrd="0" parTransId="{1367DA15-B97B-46AD-A396-85019AE34720}" sibTransId="{1866CFDA-90B4-482A-9508-CF3695F3EE35}"/>
    <dgm:cxn modelId="{47559341-439B-43F3-B466-FE784CB6A074}" srcId="{2B46890C-C08D-4552-98F7-1796E99D12F5}" destId="{9256CAFD-390E-4A5F-B807-9F4EC4E28B63}" srcOrd="4" destOrd="0" parTransId="{49BD7D2A-0488-42A9-8318-B3B5A1322756}" sibTransId="{C7950532-3580-4DE3-84C9-4563EA11A39C}"/>
    <dgm:cxn modelId="{D8785048-B60F-4F13-92FE-085A41FD4604}" srcId="{2B46890C-C08D-4552-98F7-1796E99D12F5}" destId="{1083A08A-4C0D-4A35-9AB6-6BB845EEF572}" srcOrd="5" destOrd="0" parTransId="{159AB9D1-9C6A-4B94-B98A-A4344D30F4A0}" sibTransId="{E809259B-0567-4177-8E09-CF991C6C9425}"/>
    <dgm:cxn modelId="{C9514B49-CEE5-4932-BC0B-F1A90A89118F}" type="presOf" srcId="{41449DA1-8199-48B1-9E50-860A4C8BA745}" destId="{A1D5BE7A-BB3B-4EDD-B03C-F695FFBE4D4C}" srcOrd="0" destOrd="0" presId="urn:microsoft.com/office/officeart/2005/8/layout/vList2"/>
    <dgm:cxn modelId="{480A7A73-7F61-4F0D-8E6A-20F0B800CBB9}" type="presOf" srcId="{2B46890C-C08D-4552-98F7-1796E99D12F5}" destId="{EB12357A-4249-4EFF-BBDB-02C1FE1C51E7}" srcOrd="0" destOrd="0" presId="urn:microsoft.com/office/officeart/2005/8/layout/vList2"/>
    <dgm:cxn modelId="{4687FF7F-FE75-4D94-A419-F01262947627}" type="presOf" srcId="{97E86155-D9CF-4CBE-87A1-D753C71EF947}" destId="{C4F91D3E-C0E9-48CF-A6FF-D696356B9F2B}" srcOrd="0" destOrd="0" presId="urn:microsoft.com/office/officeart/2005/8/layout/vList2"/>
    <dgm:cxn modelId="{5BD45A80-9BED-48FE-BEEC-CD7E753C3268}" type="presOf" srcId="{1083A08A-4C0D-4A35-9AB6-6BB845EEF572}" destId="{1D19AC71-B0AA-4407-B552-EECE15128671}" srcOrd="0" destOrd="0" presId="urn:microsoft.com/office/officeart/2005/8/layout/vList2"/>
    <dgm:cxn modelId="{4E090395-6862-4087-93A4-D0D2A9BB16C0}" srcId="{2B46890C-C08D-4552-98F7-1796E99D12F5}" destId="{41449DA1-8199-48B1-9E50-860A4C8BA745}" srcOrd="0" destOrd="0" parTransId="{3AFA34E1-5D1B-4E9A-B204-139AFD421EC0}" sibTransId="{182EA6C0-18C8-48BE-BDC2-7B040B0E84E0}"/>
    <dgm:cxn modelId="{80FD4E95-2A93-4DBD-A3DF-F21E30A076E8}" srcId="{2B46890C-C08D-4552-98F7-1796E99D12F5}" destId="{D75A19EC-3E0B-4CB8-928E-5A4A8C2E7EDB}" srcOrd="1" destOrd="0" parTransId="{5611DEB0-E1A6-41C7-9D7B-1EEDFECE6CD2}" sibTransId="{1D1CC42B-4F0C-43B8-9C99-C21948174F9C}"/>
    <dgm:cxn modelId="{91CD989D-C211-42E9-A482-8F65468C7358}" type="presOf" srcId="{9256CAFD-390E-4A5F-B807-9F4EC4E28B63}" destId="{98314924-05AF-4006-A563-CDDCC1ED7F63}" srcOrd="0" destOrd="0" presId="urn:microsoft.com/office/officeart/2005/8/layout/vList2"/>
    <dgm:cxn modelId="{9E6B33C4-2177-43A6-9B29-E50DC7553562}" type="presOf" srcId="{604BCCC6-2DDD-430A-9670-29B46E1C15D9}" destId="{B28EC1DF-DBE7-4AC1-9EB3-E38051DFBD13}" srcOrd="0" destOrd="0" presId="urn:microsoft.com/office/officeart/2005/8/layout/vList2"/>
    <dgm:cxn modelId="{FEA439E9-8DE8-4B07-8419-EF2A20733B21}" type="presOf" srcId="{D75A19EC-3E0B-4CB8-928E-5A4A8C2E7EDB}" destId="{E50665BB-D474-42B2-A689-0CD2BA49963A}" srcOrd="0" destOrd="0" presId="urn:microsoft.com/office/officeart/2005/8/layout/vList2"/>
    <dgm:cxn modelId="{23303BF0-D9BB-447E-A7FA-297F74F7AB3B}" srcId="{2B46890C-C08D-4552-98F7-1796E99D12F5}" destId="{604BCCC6-2DDD-430A-9670-29B46E1C15D9}" srcOrd="3" destOrd="0" parTransId="{F53C8741-3B8D-4521-9806-487EF29EF2DA}" sibTransId="{E45F73D8-A002-46F3-B799-3A0B001F02F9}"/>
    <dgm:cxn modelId="{DFBFABB9-8B55-4E4E-9C60-0DDEDB9422DC}" type="presParOf" srcId="{EB12357A-4249-4EFF-BBDB-02C1FE1C51E7}" destId="{A1D5BE7A-BB3B-4EDD-B03C-F695FFBE4D4C}" srcOrd="0" destOrd="0" presId="urn:microsoft.com/office/officeart/2005/8/layout/vList2"/>
    <dgm:cxn modelId="{5829A90B-FEC7-4012-954E-EB1499CA6E23}" type="presParOf" srcId="{EB12357A-4249-4EFF-BBDB-02C1FE1C51E7}" destId="{B8C623C4-35DA-4B7E-9DF7-19DB41862686}" srcOrd="1" destOrd="0" presId="urn:microsoft.com/office/officeart/2005/8/layout/vList2"/>
    <dgm:cxn modelId="{AA34CB1D-1C46-41A3-A672-1FECBB333FDE}" type="presParOf" srcId="{EB12357A-4249-4EFF-BBDB-02C1FE1C51E7}" destId="{E50665BB-D474-42B2-A689-0CD2BA49963A}" srcOrd="2" destOrd="0" presId="urn:microsoft.com/office/officeart/2005/8/layout/vList2"/>
    <dgm:cxn modelId="{719ACECF-FB41-437F-AD2D-4E7AD337446D}" type="presParOf" srcId="{EB12357A-4249-4EFF-BBDB-02C1FE1C51E7}" destId="{E73C5A42-D324-4A7D-A0AE-DEACA08B92FD}" srcOrd="3" destOrd="0" presId="urn:microsoft.com/office/officeart/2005/8/layout/vList2"/>
    <dgm:cxn modelId="{3E150997-0615-4F3F-A0ED-94849914AFC7}" type="presParOf" srcId="{EB12357A-4249-4EFF-BBDB-02C1FE1C51E7}" destId="{C4F91D3E-C0E9-48CF-A6FF-D696356B9F2B}" srcOrd="4" destOrd="0" presId="urn:microsoft.com/office/officeart/2005/8/layout/vList2"/>
    <dgm:cxn modelId="{D2849B13-C31B-4357-9495-FE33F267E81A}" type="presParOf" srcId="{EB12357A-4249-4EFF-BBDB-02C1FE1C51E7}" destId="{E9314DBF-54FF-4D8F-9AA3-EED75EA4C79A}" srcOrd="5" destOrd="0" presId="urn:microsoft.com/office/officeart/2005/8/layout/vList2"/>
    <dgm:cxn modelId="{64A1C5AA-80B6-41BC-A6BB-366AE5392ABA}" type="presParOf" srcId="{EB12357A-4249-4EFF-BBDB-02C1FE1C51E7}" destId="{B28EC1DF-DBE7-4AC1-9EB3-E38051DFBD13}" srcOrd="6" destOrd="0" presId="urn:microsoft.com/office/officeart/2005/8/layout/vList2"/>
    <dgm:cxn modelId="{EECF4755-6D41-47F3-8625-941ADB968586}" type="presParOf" srcId="{EB12357A-4249-4EFF-BBDB-02C1FE1C51E7}" destId="{4D862499-891E-48F8-861C-49F638753F6A}" srcOrd="7" destOrd="0" presId="urn:microsoft.com/office/officeart/2005/8/layout/vList2"/>
    <dgm:cxn modelId="{99D51DB3-EF80-4251-842B-3163C72584BC}" type="presParOf" srcId="{EB12357A-4249-4EFF-BBDB-02C1FE1C51E7}" destId="{98314924-05AF-4006-A563-CDDCC1ED7F63}" srcOrd="8" destOrd="0" presId="urn:microsoft.com/office/officeart/2005/8/layout/vList2"/>
    <dgm:cxn modelId="{8B72A485-61BB-4CE2-84C3-354916A27CEA}" type="presParOf" srcId="{EB12357A-4249-4EFF-BBDB-02C1FE1C51E7}" destId="{1D08C21F-1EAA-41A9-B811-000F59C396B4}" srcOrd="9" destOrd="0" presId="urn:microsoft.com/office/officeart/2005/8/layout/vList2"/>
    <dgm:cxn modelId="{B16EE739-BEAB-4293-8A3E-EEEB263275B0}" type="presParOf" srcId="{EB12357A-4249-4EFF-BBDB-02C1FE1C51E7}" destId="{1D19AC71-B0AA-4407-B552-EECE1512867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46890C-C08D-4552-98F7-1796E99D12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1449DA1-8199-48B1-9E50-860A4C8BA745}">
      <dgm:prSet phldrT="[Text]" custT="1"/>
      <dgm:spPr/>
      <dgm:t>
        <a:bodyPr/>
        <a:lstStyle/>
        <a:p>
          <a:r>
            <a:rPr lang="en-AU" sz="2200"/>
            <a:t>Bruises in the body</a:t>
          </a:r>
        </a:p>
      </dgm:t>
    </dgm:pt>
    <dgm:pt modelId="{3AFA34E1-5D1B-4E9A-B204-139AFD421EC0}" type="parTrans" cxnId="{4E090395-6862-4087-93A4-D0D2A9BB16C0}">
      <dgm:prSet/>
      <dgm:spPr/>
      <dgm:t>
        <a:bodyPr/>
        <a:lstStyle/>
        <a:p>
          <a:endParaRPr lang="en-AU"/>
        </a:p>
      </dgm:t>
    </dgm:pt>
    <dgm:pt modelId="{182EA6C0-18C8-48BE-BDC2-7B040B0E84E0}" type="sibTrans" cxnId="{4E090395-6862-4087-93A4-D0D2A9BB16C0}">
      <dgm:prSet/>
      <dgm:spPr/>
      <dgm:t>
        <a:bodyPr/>
        <a:lstStyle/>
        <a:p>
          <a:endParaRPr lang="en-AU"/>
        </a:p>
      </dgm:t>
    </dgm:pt>
    <dgm:pt modelId="{322676F7-FEAF-4355-B627-9FFEE7F90FD1}">
      <dgm:prSet custT="1"/>
      <dgm:spPr/>
      <dgm:t>
        <a:bodyPr/>
        <a:lstStyle/>
        <a:p>
          <a:r>
            <a:rPr lang="en-AU" sz="2200"/>
            <a:t>Easily forgetting things</a:t>
          </a:r>
        </a:p>
      </dgm:t>
    </dgm:pt>
    <dgm:pt modelId="{0DB90DDF-9DC1-47F6-9649-66AC1854A05D}" type="parTrans" cxnId="{98F3E0CA-F52B-40DD-9D37-C8570FD7E698}">
      <dgm:prSet/>
      <dgm:spPr/>
      <dgm:t>
        <a:bodyPr/>
        <a:lstStyle/>
        <a:p>
          <a:endParaRPr lang="en-AU"/>
        </a:p>
      </dgm:t>
    </dgm:pt>
    <dgm:pt modelId="{A7770E42-C650-48F4-9089-BAC3EF0B97DC}" type="sibTrans" cxnId="{98F3E0CA-F52B-40DD-9D37-C8570FD7E698}">
      <dgm:prSet/>
      <dgm:spPr/>
      <dgm:t>
        <a:bodyPr/>
        <a:lstStyle/>
        <a:p>
          <a:endParaRPr lang="en-AU"/>
        </a:p>
      </dgm:t>
    </dgm:pt>
    <dgm:pt modelId="{741630B1-91AF-4953-A270-F2A259DB3AC4}">
      <dgm:prSet custT="1"/>
      <dgm:spPr/>
      <dgm:t>
        <a:bodyPr/>
        <a:lstStyle/>
        <a:p>
          <a:r>
            <a:rPr lang="en-AU" sz="2200"/>
            <a:t>Decrease interest in the activities they used to enjoy</a:t>
          </a:r>
        </a:p>
      </dgm:t>
    </dgm:pt>
    <dgm:pt modelId="{8FD634D4-1653-4607-A6D6-8AD49A35D6C9}" type="parTrans" cxnId="{552614F2-689B-46C5-8B67-CC90AA301457}">
      <dgm:prSet/>
      <dgm:spPr/>
      <dgm:t>
        <a:bodyPr/>
        <a:lstStyle/>
        <a:p>
          <a:endParaRPr lang="en-AU"/>
        </a:p>
      </dgm:t>
    </dgm:pt>
    <dgm:pt modelId="{71BBE566-8224-4C18-BB91-2E178C440142}" type="sibTrans" cxnId="{552614F2-689B-46C5-8B67-CC90AA301457}">
      <dgm:prSet/>
      <dgm:spPr/>
      <dgm:t>
        <a:bodyPr/>
        <a:lstStyle/>
        <a:p>
          <a:endParaRPr lang="en-AU"/>
        </a:p>
      </dgm:t>
    </dgm:pt>
    <dgm:pt modelId="{FB050BA3-C07A-47D4-BE04-0B4E38BB5651}">
      <dgm:prSet custT="1"/>
      <dgm:spPr/>
      <dgm:t>
        <a:bodyPr/>
        <a:lstStyle/>
        <a:p>
          <a:r>
            <a:rPr lang="en-AU" sz="2200"/>
            <a:t>Pain in some body parts</a:t>
          </a:r>
        </a:p>
      </dgm:t>
    </dgm:pt>
    <dgm:pt modelId="{8D9CC413-55B6-4979-A7D3-30A79D1438DD}" type="parTrans" cxnId="{427A5F0C-C928-4C1F-B22E-CD30D3ACF44E}">
      <dgm:prSet/>
      <dgm:spPr/>
      <dgm:t>
        <a:bodyPr/>
        <a:lstStyle/>
        <a:p>
          <a:endParaRPr lang="en-AU"/>
        </a:p>
      </dgm:t>
    </dgm:pt>
    <dgm:pt modelId="{8BCDD499-7FF1-40A4-965F-082DBDE53D80}" type="sibTrans" cxnId="{427A5F0C-C928-4C1F-B22E-CD30D3ACF44E}">
      <dgm:prSet/>
      <dgm:spPr/>
      <dgm:t>
        <a:bodyPr/>
        <a:lstStyle/>
        <a:p>
          <a:endParaRPr lang="en-AU"/>
        </a:p>
      </dgm:t>
    </dgm:pt>
    <dgm:pt modelId="{1C0DAC90-D70B-49C5-A4D0-CD4FF42C4E4D}">
      <dgm:prSet custT="1"/>
      <dgm:spPr/>
      <dgm:t>
        <a:bodyPr/>
        <a:lstStyle/>
        <a:p>
          <a:r>
            <a:rPr lang="en-AU" sz="2200"/>
            <a:t>More energy in doing daily activities</a:t>
          </a:r>
        </a:p>
      </dgm:t>
    </dgm:pt>
    <dgm:pt modelId="{156348FF-CC45-4A47-A041-32AE380281CE}" type="parTrans" cxnId="{D27D943D-F186-456A-B46C-BBE493BB68DB}">
      <dgm:prSet/>
      <dgm:spPr/>
      <dgm:t>
        <a:bodyPr/>
        <a:lstStyle/>
        <a:p>
          <a:endParaRPr lang="en-AU"/>
        </a:p>
      </dgm:t>
    </dgm:pt>
    <dgm:pt modelId="{56F01A52-B789-48F5-A7A0-D590326F0CEC}" type="sibTrans" cxnId="{D27D943D-F186-456A-B46C-BBE493BB68DB}">
      <dgm:prSet/>
      <dgm:spPr/>
      <dgm:t>
        <a:bodyPr/>
        <a:lstStyle/>
        <a:p>
          <a:endParaRPr lang="en-AU"/>
        </a:p>
      </dgm:t>
    </dgm:pt>
    <dgm:pt modelId="{4BCED86A-BC3A-45DF-AF62-2564B19739F7}">
      <dgm:prSet custT="1"/>
      <dgm:spPr/>
      <dgm:t>
        <a:bodyPr/>
        <a:lstStyle/>
        <a:p>
          <a:r>
            <a:rPr lang="en-AU" sz="2200" dirty="0"/>
            <a:t>Increase in appetite</a:t>
          </a:r>
        </a:p>
      </dgm:t>
    </dgm:pt>
    <dgm:pt modelId="{1EC36A95-FD9F-487C-BE15-FA15B53CA000}" type="parTrans" cxnId="{7CBD85A2-7236-4724-9451-2592B1BC337C}">
      <dgm:prSet/>
      <dgm:spPr/>
      <dgm:t>
        <a:bodyPr/>
        <a:lstStyle/>
        <a:p>
          <a:endParaRPr lang="en-AU"/>
        </a:p>
      </dgm:t>
    </dgm:pt>
    <dgm:pt modelId="{BF8F1DBD-E47A-4E84-A5F0-D17B7B2755D4}" type="sibTrans" cxnId="{7CBD85A2-7236-4724-9451-2592B1BC337C}">
      <dgm:prSet/>
      <dgm:spPr/>
      <dgm:t>
        <a:bodyPr/>
        <a:lstStyle/>
        <a:p>
          <a:endParaRPr lang="en-AU"/>
        </a:p>
      </dgm:t>
    </dgm:pt>
    <dgm:pt modelId="{EB12357A-4249-4EFF-BBDB-02C1FE1C51E7}" type="pres">
      <dgm:prSet presAssocID="{2B46890C-C08D-4552-98F7-1796E99D12F5}" presName="linear" presStyleCnt="0">
        <dgm:presLayoutVars>
          <dgm:animLvl val="lvl"/>
          <dgm:resizeHandles val="exact"/>
        </dgm:presLayoutVars>
      </dgm:prSet>
      <dgm:spPr/>
    </dgm:pt>
    <dgm:pt modelId="{A1D5BE7A-BB3B-4EDD-B03C-F695FFBE4D4C}" type="pres">
      <dgm:prSet presAssocID="{41449DA1-8199-48B1-9E50-860A4C8BA745}" presName="parentText" presStyleLbl="node1" presStyleIdx="0" presStyleCnt="6" custLinFactNeighborY="12904">
        <dgm:presLayoutVars>
          <dgm:chMax val="0"/>
          <dgm:bulletEnabled val="1"/>
        </dgm:presLayoutVars>
      </dgm:prSet>
      <dgm:spPr/>
    </dgm:pt>
    <dgm:pt modelId="{B8C623C4-35DA-4B7E-9DF7-19DB41862686}" type="pres">
      <dgm:prSet presAssocID="{182EA6C0-18C8-48BE-BDC2-7B040B0E84E0}" presName="spacer" presStyleCnt="0"/>
      <dgm:spPr/>
    </dgm:pt>
    <dgm:pt modelId="{ACB01757-7AE7-47C8-8FDD-8CB1D9A7688C}" type="pres">
      <dgm:prSet presAssocID="{322676F7-FEAF-4355-B627-9FFEE7F90FD1}" presName="parentText" presStyleLbl="node1" presStyleIdx="1" presStyleCnt="6">
        <dgm:presLayoutVars>
          <dgm:chMax val="0"/>
          <dgm:bulletEnabled val="1"/>
        </dgm:presLayoutVars>
      </dgm:prSet>
      <dgm:spPr/>
    </dgm:pt>
    <dgm:pt modelId="{4CC63026-1261-4F35-9CF8-9C0721201639}" type="pres">
      <dgm:prSet presAssocID="{A7770E42-C650-48F4-9089-BAC3EF0B97DC}" presName="spacer" presStyleCnt="0"/>
      <dgm:spPr/>
    </dgm:pt>
    <dgm:pt modelId="{9932DE9C-EB48-4EA2-B4BB-77DD0BFAC172}" type="pres">
      <dgm:prSet presAssocID="{741630B1-91AF-4953-A270-F2A259DB3AC4}" presName="parentText" presStyleLbl="node1" presStyleIdx="2" presStyleCnt="6">
        <dgm:presLayoutVars>
          <dgm:chMax val="0"/>
          <dgm:bulletEnabled val="1"/>
        </dgm:presLayoutVars>
      </dgm:prSet>
      <dgm:spPr/>
    </dgm:pt>
    <dgm:pt modelId="{20A58477-F72E-4B70-8A71-3313526D9A46}" type="pres">
      <dgm:prSet presAssocID="{71BBE566-8224-4C18-BB91-2E178C440142}" presName="spacer" presStyleCnt="0"/>
      <dgm:spPr/>
    </dgm:pt>
    <dgm:pt modelId="{B0C7263F-79E6-4B75-8876-CF50C24C871F}" type="pres">
      <dgm:prSet presAssocID="{FB050BA3-C07A-47D4-BE04-0B4E38BB5651}" presName="parentText" presStyleLbl="node1" presStyleIdx="3" presStyleCnt="6">
        <dgm:presLayoutVars>
          <dgm:chMax val="0"/>
          <dgm:bulletEnabled val="1"/>
        </dgm:presLayoutVars>
      </dgm:prSet>
      <dgm:spPr/>
    </dgm:pt>
    <dgm:pt modelId="{2EEE5796-574E-4BEC-B018-86BB3E744FF0}" type="pres">
      <dgm:prSet presAssocID="{8BCDD499-7FF1-40A4-965F-082DBDE53D80}" presName="spacer" presStyleCnt="0"/>
      <dgm:spPr/>
    </dgm:pt>
    <dgm:pt modelId="{F4B80909-5068-4C4F-A20F-160CE9C1D5AE}" type="pres">
      <dgm:prSet presAssocID="{1C0DAC90-D70B-49C5-A4D0-CD4FF42C4E4D}" presName="parentText" presStyleLbl="node1" presStyleIdx="4" presStyleCnt="6">
        <dgm:presLayoutVars>
          <dgm:chMax val="0"/>
          <dgm:bulletEnabled val="1"/>
        </dgm:presLayoutVars>
      </dgm:prSet>
      <dgm:spPr/>
    </dgm:pt>
    <dgm:pt modelId="{8F7FED43-95FB-4255-81A9-D168C854BBFF}" type="pres">
      <dgm:prSet presAssocID="{56F01A52-B789-48F5-A7A0-D590326F0CEC}" presName="spacer" presStyleCnt="0"/>
      <dgm:spPr/>
    </dgm:pt>
    <dgm:pt modelId="{27DEED7E-026F-4FC9-96A0-03C9FC4045CE}" type="pres">
      <dgm:prSet presAssocID="{4BCED86A-BC3A-45DF-AF62-2564B19739F7}" presName="parentText" presStyleLbl="node1" presStyleIdx="5" presStyleCnt="6">
        <dgm:presLayoutVars>
          <dgm:chMax val="0"/>
          <dgm:bulletEnabled val="1"/>
        </dgm:presLayoutVars>
      </dgm:prSet>
      <dgm:spPr/>
    </dgm:pt>
  </dgm:ptLst>
  <dgm:cxnLst>
    <dgm:cxn modelId="{427A5F0C-C928-4C1F-B22E-CD30D3ACF44E}" srcId="{2B46890C-C08D-4552-98F7-1796E99D12F5}" destId="{FB050BA3-C07A-47D4-BE04-0B4E38BB5651}" srcOrd="3" destOrd="0" parTransId="{8D9CC413-55B6-4979-A7D3-30A79D1438DD}" sibTransId="{8BCDD499-7FF1-40A4-965F-082DBDE53D80}"/>
    <dgm:cxn modelId="{D27D943D-F186-456A-B46C-BBE493BB68DB}" srcId="{2B46890C-C08D-4552-98F7-1796E99D12F5}" destId="{1C0DAC90-D70B-49C5-A4D0-CD4FF42C4E4D}" srcOrd="4" destOrd="0" parTransId="{156348FF-CC45-4A47-A041-32AE380281CE}" sibTransId="{56F01A52-B789-48F5-A7A0-D590326F0CEC}"/>
    <dgm:cxn modelId="{C9514B49-CEE5-4932-BC0B-F1A90A89118F}" type="presOf" srcId="{41449DA1-8199-48B1-9E50-860A4C8BA745}" destId="{A1D5BE7A-BB3B-4EDD-B03C-F695FFBE4D4C}" srcOrd="0" destOrd="0" presId="urn:microsoft.com/office/officeart/2005/8/layout/vList2"/>
    <dgm:cxn modelId="{BAACF751-659D-4624-A865-B446E37EAE46}" type="presOf" srcId="{741630B1-91AF-4953-A270-F2A259DB3AC4}" destId="{9932DE9C-EB48-4EA2-B4BB-77DD0BFAC172}" srcOrd="0" destOrd="0" presId="urn:microsoft.com/office/officeart/2005/8/layout/vList2"/>
    <dgm:cxn modelId="{480A7A73-7F61-4F0D-8E6A-20F0B800CBB9}" type="presOf" srcId="{2B46890C-C08D-4552-98F7-1796E99D12F5}" destId="{EB12357A-4249-4EFF-BBDB-02C1FE1C51E7}" srcOrd="0" destOrd="0" presId="urn:microsoft.com/office/officeart/2005/8/layout/vList2"/>
    <dgm:cxn modelId="{27BD5E81-996D-4B7E-91DD-C994D8200BDD}" type="presOf" srcId="{322676F7-FEAF-4355-B627-9FFEE7F90FD1}" destId="{ACB01757-7AE7-47C8-8FDD-8CB1D9A7688C}" srcOrd="0" destOrd="0" presId="urn:microsoft.com/office/officeart/2005/8/layout/vList2"/>
    <dgm:cxn modelId="{4E090395-6862-4087-93A4-D0D2A9BB16C0}" srcId="{2B46890C-C08D-4552-98F7-1796E99D12F5}" destId="{41449DA1-8199-48B1-9E50-860A4C8BA745}" srcOrd="0" destOrd="0" parTransId="{3AFA34E1-5D1B-4E9A-B204-139AFD421EC0}" sibTransId="{182EA6C0-18C8-48BE-BDC2-7B040B0E84E0}"/>
    <dgm:cxn modelId="{7CBD85A2-7236-4724-9451-2592B1BC337C}" srcId="{2B46890C-C08D-4552-98F7-1796E99D12F5}" destId="{4BCED86A-BC3A-45DF-AF62-2564B19739F7}" srcOrd="5" destOrd="0" parTransId="{1EC36A95-FD9F-487C-BE15-FA15B53CA000}" sibTransId="{BF8F1DBD-E47A-4E84-A5F0-D17B7B2755D4}"/>
    <dgm:cxn modelId="{150C5ECA-D4F8-4D15-8D0F-1F5D37881DE1}" type="presOf" srcId="{1C0DAC90-D70B-49C5-A4D0-CD4FF42C4E4D}" destId="{F4B80909-5068-4C4F-A20F-160CE9C1D5AE}" srcOrd="0" destOrd="0" presId="urn:microsoft.com/office/officeart/2005/8/layout/vList2"/>
    <dgm:cxn modelId="{98F3E0CA-F52B-40DD-9D37-C8570FD7E698}" srcId="{2B46890C-C08D-4552-98F7-1796E99D12F5}" destId="{322676F7-FEAF-4355-B627-9FFEE7F90FD1}" srcOrd="1" destOrd="0" parTransId="{0DB90DDF-9DC1-47F6-9649-66AC1854A05D}" sibTransId="{A7770E42-C650-48F4-9089-BAC3EF0B97DC}"/>
    <dgm:cxn modelId="{49A04BE0-CC67-43A5-AC30-4E5B99A484B7}" type="presOf" srcId="{4BCED86A-BC3A-45DF-AF62-2564B19739F7}" destId="{27DEED7E-026F-4FC9-96A0-03C9FC4045CE}" srcOrd="0" destOrd="0" presId="urn:microsoft.com/office/officeart/2005/8/layout/vList2"/>
    <dgm:cxn modelId="{552614F2-689B-46C5-8B67-CC90AA301457}" srcId="{2B46890C-C08D-4552-98F7-1796E99D12F5}" destId="{741630B1-91AF-4953-A270-F2A259DB3AC4}" srcOrd="2" destOrd="0" parTransId="{8FD634D4-1653-4607-A6D6-8AD49A35D6C9}" sibTransId="{71BBE566-8224-4C18-BB91-2E178C440142}"/>
    <dgm:cxn modelId="{0A5EEEF8-CAB4-43EC-82BD-AB0D3A744983}" type="presOf" srcId="{FB050BA3-C07A-47D4-BE04-0B4E38BB5651}" destId="{B0C7263F-79E6-4B75-8876-CF50C24C871F}" srcOrd="0" destOrd="0" presId="urn:microsoft.com/office/officeart/2005/8/layout/vList2"/>
    <dgm:cxn modelId="{DFBFABB9-8B55-4E4E-9C60-0DDEDB9422DC}" type="presParOf" srcId="{EB12357A-4249-4EFF-BBDB-02C1FE1C51E7}" destId="{A1D5BE7A-BB3B-4EDD-B03C-F695FFBE4D4C}" srcOrd="0" destOrd="0" presId="urn:microsoft.com/office/officeart/2005/8/layout/vList2"/>
    <dgm:cxn modelId="{5829A90B-FEC7-4012-954E-EB1499CA6E23}" type="presParOf" srcId="{EB12357A-4249-4EFF-BBDB-02C1FE1C51E7}" destId="{B8C623C4-35DA-4B7E-9DF7-19DB41862686}" srcOrd="1" destOrd="0" presId="urn:microsoft.com/office/officeart/2005/8/layout/vList2"/>
    <dgm:cxn modelId="{C1F29C5F-F2D1-4A90-BAB0-A2DE9C35829D}" type="presParOf" srcId="{EB12357A-4249-4EFF-BBDB-02C1FE1C51E7}" destId="{ACB01757-7AE7-47C8-8FDD-8CB1D9A7688C}" srcOrd="2" destOrd="0" presId="urn:microsoft.com/office/officeart/2005/8/layout/vList2"/>
    <dgm:cxn modelId="{BC5979AD-FDE9-4F2F-855F-A07FEC73A985}" type="presParOf" srcId="{EB12357A-4249-4EFF-BBDB-02C1FE1C51E7}" destId="{4CC63026-1261-4F35-9CF8-9C0721201639}" srcOrd="3" destOrd="0" presId="urn:microsoft.com/office/officeart/2005/8/layout/vList2"/>
    <dgm:cxn modelId="{5E7839CB-71C6-45CD-AE0E-16B7369E50BC}" type="presParOf" srcId="{EB12357A-4249-4EFF-BBDB-02C1FE1C51E7}" destId="{9932DE9C-EB48-4EA2-B4BB-77DD0BFAC172}" srcOrd="4" destOrd="0" presId="urn:microsoft.com/office/officeart/2005/8/layout/vList2"/>
    <dgm:cxn modelId="{445EF6E6-7D9B-418A-A5BE-D2DE0348FC00}" type="presParOf" srcId="{EB12357A-4249-4EFF-BBDB-02C1FE1C51E7}" destId="{20A58477-F72E-4B70-8A71-3313526D9A46}" srcOrd="5" destOrd="0" presId="urn:microsoft.com/office/officeart/2005/8/layout/vList2"/>
    <dgm:cxn modelId="{75E1E2B1-CC38-47DD-8A63-62E46A529520}" type="presParOf" srcId="{EB12357A-4249-4EFF-BBDB-02C1FE1C51E7}" destId="{B0C7263F-79E6-4B75-8876-CF50C24C871F}" srcOrd="6" destOrd="0" presId="urn:microsoft.com/office/officeart/2005/8/layout/vList2"/>
    <dgm:cxn modelId="{370FFC61-0B55-4855-96ED-6244AC24131E}" type="presParOf" srcId="{EB12357A-4249-4EFF-BBDB-02C1FE1C51E7}" destId="{2EEE5796-574E-4BEC-B018-86BB3E744FF0}" srcOrd="7" destOrd="0" presId="urn:microsoft.com/office/officeart/2005/8/layout/vList2"/>
    <dgm:cxn modelId="{5BFF1902-E195-44AA-BC7D-7D22C008204B}" type="presParOf" srcId="{EB12357A-4249-4EFF-BBDB-02C1FE1C51E7}" destId="{F4B80909-5068-4C4F-A20F-160CE9C1D5AE}" srcOrd="8" destOrd="0" presId="urn:microsoft.com/office/officeart/2005/8/layout/vList2"/>
    <dgm:cxn modelId="{0E9A674F-AB6A-46CE-A8C8-EFCBFA176959}" type="presParOf" srcId="{EB12357A-4249-4EFF-BBDB-02C1FE1C51E7}" destId="{8F7FED43-95FB-4255-81A9-D168C854BBFF}" srcOrd="9" destOrd="0" presId="urn:microsoft.com/office/officeart/2005/8/layout/vList2"/>
    <dgm:cxn modelId="{652508EE-9F9B-4A80-849E-9426BA149A0C}" type="presParOf" srcId="{EB12357A-4249-4EFF-BBDB-02C1FE1C51E7}" destId="{27DEED7E-026F-4FC9-96A0-03C9FC4045C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B8722E4-EB2F-4EDB-9226-767B1BE71C5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4F9FFA1-7FF9-4FDE-8EB7-D023D2DCC82E}">
      <dgm:prSet phldrT="[Text]" custT="1"/>
      <dgm:spPr/>
      <dgm:t>
        <a:bodyPr/>
        <a:lstStyle/>
        <a:p>
          <a:r>
            <a:rPr lang="en-US" sz="2200" dirty="0"/>
            <a:t>Accuracy</a:t>
          </a:r>
          <a:endParaRPr lang="en-AU" sz="2200" dirty="0"/>
        </a:p>
      </dgm:t>
    </dgm:pt>
    <dgm:pt modelId="{A942CAB4-1CA3-4E36-9BF8-6E41AFA36C73}" type="parTrans" cxnId="{8F77151A-444D-4739-82BD-564D5B9C313E}">
      <dgm:prSet/>
      <dgm:spPr/>
      <dgm:t>
        <a:bodyPr/>
        <a:lstStyle/>
        <a:p>
          <a:endParaRPr lang="en-AU"/>
        </a:p>
      </dgm:t>
    </dgm:pt>
    <dgm:pt modelId="{F8F57684-E259-41B0-A3DF-4009F9A1E564}" type="sibTrans" cxnId="{8F77151A-444D-4739-82BD-564D5B9C313E}">
      <dgm:prSet/>
      <dgm:spPr/>
      <dgm:t>
        <a:bodyPr/>
        <a:lstStyle/>
        <a:p>
          <a:endParaRPr lang="en-AU"/>
        </a:p>
      </dgm:t>
    </dgm:pt>
    <dgm:pt modelId="{D2581434-DA2F-40D1-911F-657C11DDDD40}">
      <dgm:prSet phldrT="[Text]" custT="1"/>
      <dgm:spPr/>
      <dgm:t>
        <a:bodyPr/>
        <a:lstStyle/>
        <a:p>
          <a:r>
            <a:rPr lang="en-US" sz="2200" dirty="0"/>
            <a:t>Objectivity</a:t>
          </a:r>
          <a:endParaRPr lang="en-AU" sz="2200" dirty="0"/>
        </a:p>
      </dgm:t>
    </dgm:pt>
    <dgm:pt modelId="{6C754EB0-546D-420E-9586-53F348784C61}" type="parTrans" cxnId="{F250BC30-91D2-4595-B745-9547CCB2A5B9}">
      <dgm:prSet/>
      <dgm:spPr/>
      <dgm:t>
        <a:bodyPr/>
        <a:lstStyle/>
        <a:p>
          <a:endParaRPr lang="en-AU"/>
        </a:p>
      </dgm:t>
    </dgm:pt>
    <dgm:pt modelId="{1E70EADB-1759-4E0B-8790-61A3D4132A13}" type="sibTrans" cxnId="{F250BC30-91D2-4595-B745-9547CCB2A5B9}">
      <dgm:prSet/>
      <dgm:spPr/>
      <dgm:t>
        <a:bodyPr/>
        <a:lstStyle/>
        <a:p>
          <a:endParaRPr lang="en-AU"/>
        </a:p>
      </dgm:t>
    </dgm:pt>
    <dgm:pt modelId="{A8FED839-29C7-4806-A8B6-150AB820AEAE}">
      <dgm:prSet phldrT="[Text]" custT="1"/>
      <dgm:spPr/>
      <dgm:t>
        <a:bodyPr/>
        <a:lstStyle/>
        <a:p>
          <a:r>
            <a:rPr lang="en-US" sz="2200" dirty="0"/>
            <a:t>Essential details</a:t>
          </a:r>
          <a:endParaRPr lang="en-AU" sz="2200" dirty="0"/>
        </a:p>
      </dgm:t>
    </dgm:pt>
    <dgm:pt modelId="{4C6BC39B-CF2C-4060-AB0F-DD5DA0A56C4C}" type="parTrans" cxnId="{5193A789-9883-47E1-981D-7B41DB9EBC53}">
      <dgm:prSet/>
      <dgm:spPr/>
      <dgm:t>
        <a:bodyPr/>
        <a:lstStyle/>
        <a:p>
          <a:endParaRPr lang="en-AU"/>
        </a:p>
      </dgm:t>
    </dgm:pt>
    <dgm:pt modelId="{64451C26-D714-4EDE-8DE5-48012E3D4188}" type="sibTrans" cxnId="{5193A789-9883-47E1-981D-7B41DB9EBC53}">
      <dgm:prSet/>
      <dgm:spPr/>
      <dgm:t>
        <a:bodyPr/>
        <a:lstStyle/>
        <a:p>
          <a:endParaRPr lang="en-AU"/>
        </a:p>
      </dgm:t>
    </dgm:pt>
    <dgm:pt modelId="{9D7555C6-6B4A-4875-BA07-233F782534F2}" type="pres">
      <dgm:prSet presAssocID="{BB8722E4-EB2F-4EDB-9226-767B1BE71C53}" presName="diagram" presStyleCnt="0">
        <dgm:presLayoutVars>
          <dgm:dir/>
          <dgm:resizeHandles val="exact"/>
        </dgm:presLayoutVars>
      </dgm:prSet>
      <dgm:spPr/>
    </dgm:pt>
    <dgm:pt modelId="{517491CC-4C91-48C6-A632-729A0E5B6902}" type="pres">
      <dgm:prSet presAssocID="{E4F9FFA1-7FF9-4FDE-8EB7-D023D2DCC82E}" presName="node" presStyleLbl="node1" presStyleIdx="0" presStyleCnt="3">
        <dgm:presLayoutVars>
          <dgm:bulletEnabled val="1"/>
        </dgm:presLayoutVars>
      </dgm:prSet>
      <dgm:spPr>
        <a:prstGeom prst="roundRect">
          <a:avLst/>
        </a:prstGeom>
      </dgm:spPr>
    </dgm:pt>
    <dgm:pt modelId="{EEAFB0C5-0D7B-4713-B24D-497EF83C0770}" type="pres">
      <dgm:prSet presAssocID="{F8F57684-E259-41B0-A3DF-4009F9A1E564}" presName="sibTrans" presStyleCnt="0"/>
      <dgm:spPr/>
    </dgm:pt>
    <dgm:pt modelId="{7A23EB6C-9370-4DC5-BD5B-33447969F8AE}" type="pres">
      <dgm:prSet presAssocID="{D2581434-DA2F-40D1-911F-657C11DDDD40}" presName="node" presStyleLbl="node1" presStyleIdx="1" presStyleCnt="3">
        <dgm:presLayoutVars>
          <dgm:bulletEnabled val="1"/>
        </dgm:presLayoutVars>
      </dgm:prSet>
      <dgm:spPr>
        <a:prstGeom prst="roundRect">
          <a:avLst/>
        </a:prstGeom>
      </dgm:spPr>
    </dgm:pt>
    <dgm:pt modelId="{C3606F3E-6E8D-42C1-8D52-1CD27FC9BFC9}" type="pres">
      <dgm:prSet presAssocID="{1E70EADB-1759-4E0B-8790-61A3D4132A13}" presName="sibTrans" presStyleCnt="0"/>
      <dgm:spPr/>
    </dgm:pt>
    <dgm:pt modelId="{195981EF-AA9F-4C9F-8EE8-24D69A848EDD}" type="pres">
      <dgm:prSet presAssocID="{A8FED839-29C7-4806-A8B6-150AB820AEAE}" presName="node" presStyleLbl="node1" presStyleIdx="2" presStyleCnt="3">
        <dgm:presLayoutVars>
          <dgm:bulletEnabled val="1"/>
        </dgm:presLayoutVars>
      </dgm:prSet>
      <dgm:spPr>
        <a:prstGeom prst="roundRect">
          <a:avLst/>
        </a:prstGeom>
      </dgm:spPr>
    </dgm:pt>
  </dgm:ptLst>
  <dgm:cxnLst>
    <dgm:cxn modelId="{8F77151A-444D-4739-82BD-564D5B9C313E}" srcId="{BB8722E4-EB2F-4EDB-9226-767B1BE71C53}" destId="{E4F9FFA1-7FF9-4FDE-8EB7-D023D2DCC82E}" srcOrd="0" destOrd="0" parTransId="{A942CAB4-1CA3-4E36-9BF8-6E41AFA36C73}" sibTransId="{F8F57684-E259-41B0-A3DF-4009F9A1E564}"/>
    <dgm:cxn modelId="{F250BC30-91D2-4595-B745-9547CCB2A5B9}" srcId="{BB8722E4-EB2F-4EDB-9226-767B1BE71C53}" destId="{D2581434-DA2F-40D1-911F-657C11DDDD40}" srcOrd="1" destOrd="0" parTransId="{6C754EB0-546D-420E-9586-53F348784C61}" sibTransId="{1E70EADB-1759-4E0B-8790-61A3D4132A13}"/>
    <dgm:cxn modelId="{5193A789-9883-47E1-981D-7B41DB9EBC53}" srcId="{BB8722E4-EB2F-4EDB-9226-767B1BE71C53}" destId="{A8FED839-29C7-4806-A8B6-150AB820AEAE}" srcOrd="2" destOrd="0" parTransId="{4C6BC39B-CF2C-4060-AB0F-DD5DA0A56C4C}" sibTransId="{64451C26-D714-4EDE-8DE5-48012E3D4188}"/>
    <dgm:cxn modelId="{6C79649A-48F6-44B9-A57E-2CC4730F3F1D}" type="presOf" srcId="{BB8722E4-EB2F-4EDB-9226-767B1BE71C53}" destId="{9D7555C6-6B4A-4875-BA07-233F782534F2}" srcOrd="0" destOrd="0" presId="urn:microsoft.com/office/officeart/2005/8/layout/default"/>
    <dgm:cxn modelId="{59F5109B-75C1-4A4B-9E3E-D437187B2D7C}" type="presOf" srcId="{E4F9FFA1-7FF9-4FDE-8EB7-D023D2DCC82E}" destId="{517491CC-4C91-48C6-A632-729A0E5B6902}" srcOrd="0" destOrd="0" presId="urn:microsoft.com/office/officeart/2005/8/layout/default"/>
    <dgm:cxn modelId="{D36EC0B1-01B9-46AE-8C98-7735897B712C}" type="presOf" srcId="{A8FED839-29C7-4806-A8B6-150AB820AEAE}" destId="{195981EF-AA9F-4C9F-8EE8-24D69A848EDD}" srcOrd="0" destOrd="0" presId="urn:microsoft.com/office/officeart/2005/8/layout/default"/>
    <dgm:cxn modelId="{E443D2B4-DA83-4425-ADF4-30841927816B}" type="presOf" srcId="{D2581434-DA2F-40D1-911F-657C11DDDD40}" destId="{7A23EB6C-9370-4DC5-BD5B-33447969F8AE}" srcOrd="0" destOrd="0" presId="urn:microsoft.com/office/officeart/2005/8/layout/default"/>
    <dgm:cxn modelId="{4272AFBD-FF26-44E5-8F1C-FE40C12CD495}" type="presParOf" srcId="{9D7555C6-6B4A-4875-BA07-233F782534F2}" destId="{517491CC-4C91-48C6-A632-729A0E5B6902}" srcOrd="0" destOrd="0" presId="urn:microsoft.com/office/officeart/2005/8/layout/default"/>
    <dgm:cxn modelId="{DCBFE645-00D9-4749-862A-E4F02E9BB7E3}" type="presParOf" srcId="{9D7555C6-6B4A-4875-BA07-233F782534F2}" destId="{EEAFB0C5-0D7B-4713-B24D-497EF83C0770}" srcOrd="1" destOrd="0" presId="urn:microsoft.com/office/officeart/2005/8/layout/default"/>
    <dgm:cxn modelId="{8AD53AFB-8977-4C00-BEE6-C03EF6E17A3A}" type="presParOf" srcId="{9D7555C6-6B4A-4875-BA07-233F782534F2}" destId="{7A23EB6C-9370-4DC5-BD5B-33447969F8AE}" srcOrd="2" destOrd="0" presId="urn:microsoft.com/office/officeart/2005/8/layout/default"/>
    <dgm:cxn modelId="{79B1BFCD-54A4-4376-847F-A593D605F36D}" type="presParOf" srcId="{9D7555C6-6B4A-4875-BA07-233F782534F2}" destId="{C3606F3E-6E8D-42C1-8D52-1CD27FC9BFC9}" srcOrd="3" destOrd="0" presId="urn:microsoft.com/office/officeart/2005/8/layout/default"/>
    <dgm:cxn modelId="{BB58539B-F917-46FC-AB15-AB17FB20CE77}" type="presParOf" srcId="{9D7555C6-6B4A-4875-BA07-233F782534F2}" destId="{195981EF-AA9F-4C9F-8EE8-24D69A848ED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10425-A041-43EE-B68B-34FA6655152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4143F21-6D14-4379-949B-D3F41C8E1164}">
      <dgm:prSet phldrT="[Text]" custT="1"/>
      <dgm:spPr/>
      <dgm:t>
        <a:bodyPr/>
        <a:lstStyle/>
        <a:p>
          <a:pPr>
            <a:buClr>
              <a:srgbClr val="404040"/>
            </a:buClr>
            <a:buFont typeface="Wingdings" panose="05000000000000000000" pitchFamily="2" charset="2"/>
            <a:buChar char=""/>
          </a:pPr>
          <a:r>
            <a:rPr lang="en-AU" sz="2000" dirty="0"/>
            <a:t>Aim to drink at least six times a day (more during warmer weather or after exercising)</a:t>
          </a:r>
        </a:p>
      </dgm:t>
    </dgm:pt>
    <dgm:pt modelId="{679CB937-69B7-4244-B78B-4B68E22858AB}" type="parTrans" cxnId="{93B31262-A97D-4F4B-BDE6-8D9D04749357}">
      <dgm:prSet/>
      <dgm:spPr/>
      <dgm:t>
        <a:bodyPr/>
        <a:lstStyle/>
        <a:p>
          <a:endParaRPr lang="en-AU"/>
        </a:p>
      </dgm:t>
    </dgm:pt>
    <dgm:pt modelId="{B84775A2-C93F-4267-AE2D-96F9184F99F0}" type="sibTrans" cxnId="{93B31262-A97D-4F4B-BDE6-8D9D04749357}">
      <dgm:prSet/>
      <dgm:spPr/>
      <dgm:t>
        <a:bodyPr/>
        <a:lstStyle/>
        <a:p>
          <a:endParaRPr lang="en-AU"/>
        </a:p>
      </dgm:t>
    </dgm:pt>
    <dgm:pt modelId="{2A35FC39-7545-4F70-B531-5ED49869C329}">
      <dgm:prSet phldrT="[Text]" custT="1"/>
      <dgm:spPr/>
      <dgm:t>
        <a:bodyPr/>
        <a:lstStyle/>
        <a:p>
          <a:pPr>
            <a:buClr>
              <a:srgbClr val="404040"/>
            </a:buClr>
            <a:buFont typeface="Wingdings" panose="05000000000000000000" pitchFamily="2" charset="2"/>
            <a:buChar char=""/>
          </a:pPr>
          <a:r>
            <a:rPr lang="en-US" sz="2000" dirty="0"/>
            <a:t>Avoid drinking caffeinated drinks and alcohol, as they can dehydrate</a:t>
          </a:r>
          <a:endParaRPr lang="en-AU" sz="2000" dirty="0"/>
        </a:p>
      </dgm:t>
    </dgm:pt>
    <dgm:pt modelId="{C1F9F415-ED6E-47AC-BC83-68A2008BFC2D}" type="parTrans" cxnId="{89A4A9A5-C138-4D5B-8296-3CA07345449F}">
      <dgm:prSet/>
      <dgm:spPr/>
      <dgm:t>
        <a:bodyPr/>
        <a:lstStyle/>
        <a:p>
          <a:endParaRPr lang="en-AU"/>
        </a:p>
      </dgm:t>
    </dgm:pt>
    <dgm:pt modelId="{20FB37F9-B6A4-484E-8084-B0F0D5660A95}" type="sibTrans" cxnId="{89A4A9A5-C138-4D5B-8296-3CA07345449F}">
      <dgm:prSet/>
      <dgm:spPr/>
      <dgm:t>
        <a:bodyPr/>
        <a:lstStyle/>
        <a:p>
          <a:endParaRPr lang="en-AU"/>
        </a:p>
      </dgm:t>
    </dgm:pt>
    <dgm:pt modelId="{FF310615-2A9C-45B6-99E2-CAD5E7EC66E8}">
      <dgm:prSet phldrT="[Text]" custT="1"/>
      <dgm:spPr/>
      <dgm:t>
        <a:bodyPr/>
        <a:lstStyle/>
        <a:p>
          <a:pPr>
            <a:buClr>
              <a:srgbClr val="404040"/>
            </a:buClr>
            <a:buFont typeface="Wingdings" panose="05000000000000000000" pitchFamily="2" charset="2"/>
            <a:buChar char=""/>
          </a:pPr>
          <a:r>
            <a:rPr lang="en-US" sz="2000" dirty="0"/>
            <a:t>Eat water-rich foods (e.g. cucumber, tomato, spinach, etc.)</a:t>
          </a:r>
          <a:endParaRPr lang="en-AU" sz="2000" dirty="0"/>
        </a:p>
      </dgm:t>
    </dgm:pt>
    <dgm:pt modelId="{1836D054-A16A-43E0-AB52-BE519522888B}" type="parTrans" cxnId="{883B59AF-0251-45C4-B4BA-A118DA9EB86B}">
      <dgm:prSet/>
      <dgm:spPr/>
      <dgm:t>
        <a:bodyPr/>
        <a:lstStyle/>
        <a:p>
          <a:endParaRPr lang="en-AU"/>
        </a:p>
      </dgm:t>
    </dgm:pt>
    <dgm:pt modelId="{A2435373-0D08-4FFD-A151-BA0FED996684}" type="sibTrans" cxnId="{883B59AF-0251-45C4-B4BA-A118DA9EB86B}">
      <dgm:prSet/>
      <dgm:spPr/>
      <dgm:t>
        <a:bodyPr/>
        <a:lstStyle/>
        <a:p>
          <a:endParaRPr lang="en-AU"/>
        </a:p>
      </dgm:t>
    </dgm:pt>
    <dgm:pt modelId="{06F4B41D-A077-4003-B90D-52F10A8B4CCB}" type="pres">
      <dgm:prSet presAssocID="{C9A10425-A041-43EE-B68B-34FA66551526}" presName="Name0" presStyleCnt="0">
        <dgm:presLayoutVars>
          <dgm:chMax val="7"/>
          <dgm:chPref val="7"/>
          <dgm:dir/>
        </dgm:presLayoutVars>
      </dgm:prSet>
      <dgm:spPr/>
    </dgm:pt>
    <dgm:pt modelId="{BA1DF8C3-E8E1-43F6-B87F-9B5E77988D69}" type="pres">
      <dgm:prSet presAssocID="{C9A10425-A041-43EE-B68B-34FA66551526}" presName="Name1" presStyleCnt="0"/>
      <dgm:spPr/>
    </dgm:pt>
    <dgm:pt modelId="{C2311177-5E65-49F2-87EC-D8D63977A9C4}" type="pres">
      <dgm:prSet presAssocID="{C9A10425-A041-43EE-B68B-34FA66551526}" presName="cycle" presStyleCnt="0"/>
      <dgm:spPr/>
    </dgm:pt>
    <dgm:pt modelId="{EDCB4BCA-0026-4290-8893-4A2FB016B10A}" type="pres">
      <dgm:prSet presAssocID="{C9A10425-A041-43EE-B68B-34FA66551526}" presName="srcNode" presStyleLbl="node1" presStyleIdx="0" presStyleCnt="3"/>
      <dgm:spPr/>
    </dgm:pt>
    <dgm:pt modelId="{F9476CF5-3324-454D-801E-CD14F422B6C6}" type="pres">
      <dgm:prSet presAssocID="{C9A10425-A041-43EE-B68B-34FA66551526}" presName="conn" presStyleLbl="parChTrans1D2" presStyleIdx="0" presStyleCnt="1"/>
      <dgm:spPr/>
    </dgm:pt>
    <dgm:pt modelId="{526DAC6F-0DB7-4BE9-AB5A-02411BAE2C00}" type="pres">
      <dgm:prSet presAssocID="{C9A10425-A041-43EE-B68B-34FA66551526}" presName="extraNode" presStyleLbl="node1" presStyleIdx="0" presStyleCnt="3"/>
      <dgm:spPr/>
    </dgm:pt>
    <dgm:pt modelId="{5D1885AE-0747-4F16-81E6-0D5854AA5962}" type="pres">
      <dgm:prSet presAssocID="{C9A10425-A041-43EE-B68B-34FA66551526}" presName="dstNode" presStyleLbl="node1" presStyleIdx="0" presStyleCnt="3"/>
      <dgm:spPr/>
    </dgm:pt>
    <dgm:pt modelId="{BD01616D-16B4-4F1C-9D10-EA6D8072D306}" type="pres">
      <dgm:prSet presAssocID="{74143F21-6D14-4379-949B-D3F41C8E1164}" presName="text_1" presStyleLbl="node1" presStyleIdx="0" presStyleCnt="3">
        <dgm:presLayoutVars>
          <dgm:bulletEnabled val="1"/>
        </dgm:presLayoutVars>
      </dgm:prSet>
      <dgm:spPr/>
    </dgm:pt>
    <dgm:pt modelId="{293323AE-F681-483E-952F-B827ADFCF611}" type="pres">
      <dgm:prSet presAssocID="{74143F21-6D14-4379-949B-D3F41C8E1164}" presName="accent_1" presStyleCnt="0"/>
      <dgm:spPr/>
    </dgm:pt>
    <dgm:pt modelId="{560EB357-E465-496A-BF6C-F1516640884E}" type="pres">
      <dgm:prSet presAssocID="{74143F21-6D14-4379-949B-D3F41C8E1164}" presName="accentRepeatNode" presStyleLbl="solidFgAcc1" presStyleIdx="0" presStyleCnt="3"/>
      <dgm:spPr/>
    </dgm:pt>
    <dgm:pt modelId="{FC0B5086-5BD4-414F-BB1F-4CEE92443F58}" type="pres">
      <dgm:prSet presAssocID="{2A35FC39-7545-4F70-B531-5ED49869C329}" presName="text_2" presStyleLbl="node1" presStyleIdx="1" presStyleCnt="3">
        <dgm:presLayoutVars>
          <dgm:bulletEnabled val="1"/>
        </dgm:presLayoutVars>
      </dgm:prSet>
      <dgm:spPr/>
    </dgm:pt>
    <dgm:pt modelId="{5B435D03-8A5E-40B5-981E-589B3250E29B}" type="pres">
      <dgm:prSet presAssocID="{2A35FC39-7545-4F70-B531-5ED49869C329}" presName="accent_2" presStyleCnt="0"/>
      <dgm:spPr/>
    </dgm:pt>
    <dgm:pt modelId="{05A2029F-AFAB-46FD-B268-FA3ADCDA6C21}" type="pres">
      <dgm:prSet presAssocID="{2A35FC39-7545-4F70-B531-5ED49869C329}" presName="accentRepeatNode" presStyleLbl="solidFgAcc1" presStyleIdx="1" presStyleCnt="3"/>
      <dgm:spPr/>
    </dgm:pt>
    <dgm:pt modelId="{A205B01A-6FAD-4C4C-868F-2CD449E7D4FB}" type="pres">
      <dgm:prSet presAssocID="{FF310615-2A9C-45B6-99E2-CAD5E7EC66E8}" presName="text_3" presStyleLbl="node1" presStyleIdx="2" presStyleCnt="3">
        <dgm:presLayoutVars>
          <dgm:bulletEnabled val="1"/>
        </dgm:presLayoutVars>
      </dgm:prSet>
      <dgm:spPr/>
    </dgm:pt>
    <dgm:pt modelId="{B473804A-EC54-4E6F-9236-C3AFC05A3770}" type="pres">
      <dgm:prSet presAssocID="{FF310615-2A9C-45B6-99E2-CAD5E7EC66E8}" presName="accent_3" presStyleCnt="0"/>
      <dgm:spPr/>
    </dgm:pt>
    <dgm:pt modelId="{161A85E8-CC0B-4A31-8202-857ABF5CB43F}" type="pres">
      <dgm:prSet presAssocID="{FF310615-2A9C-45B6-99E2-CAD5E7EC66E8}" presName="accentRepeatNode" presStyleLbl="solidFgAcc1" presStyleIdx="2" presStyleCnt="3"/>
      <dgm:spPr/>
    </dgm:pt>
  </dgm:ptLst>
  <dgm:cxnLst>
    <dgm:cxn modelId="{FCECC536-6B6E-4B1B-8288-5B6357AEBBE2}" type="presOf" srcId="{B84775A2-C93F-4267-AE2D-96F9184F99F0}" destId="{F9476CF5-3324-454D-801E-CD14F422B6C6}" srcOrd="0" destOrd="0" presId="urn:microsoft.com/office/officeart/2008/layout/VerticalCurvedList"/>
    <dgm:cxn modelId="{93B31262-A97D-4F4B-BDE6-8D9D04749357}" srcId="{C9A10425-A041-43EE-B68B-34FA66551526}" destId="{74143F21-6D14-4379-949B-D3F41C8E1164}" srcOrd="0" destOrd="0" parTransId="{679CB937-69B7-4244-B78B-4B68E22858AB}" sibTransId="{B84775A2-C93F-4267-AE2D-96F9184F99F0}"/>
    <dgm:cxn modelId="{03695A62-F520-4123-BC71-E81DC9E7C00E}" type="presOf" srcId="{2A35FC39-7545-4F70-B531-5ED49869C329}" destId="{FC0B5086-5BD4-414F-BB1F-4CEE92443F58}" srcOrd="0" destOrd="0" presId="urn:microsoft.com/office/officeart/2008/layout/VerticalCurvedList"/>
    <dgm:cxn modelId="{8F250663-9B21-43A9-9EDC-515BD6A951D8}" type="presOf" srcId="{FF310615-2A9C-45B6-99E2-CAD5E7EC66E8}" destId="{A205B01A-6FAD-4C4C-868F-2CD449E7D4FB}" srcOrd="0" destOrd="0" presId="urn:microsoft.com/office/officeart/2008/layout/VerticalCurvedList"/>
    <dgm:cxn modelId="{89A4A9A5-C138-4D5B-8296-3CA07345449F}" srcId="{C9A10425-A041-43EE-B68B-34FA66551526}" destId="{2A35FC39-7545-4F70-B531-5ED49869C329}" srcOrd="1" destOrd="0" parTransId="{C1F9F415-ED6E-47AC-BC83-68A2008BFC2D}" sibTransId="{20FB37F9-B6A4-484E-8084-B0F0D5660A95}"/>
    <dgm:cxn modelId="{8DEB02A8-8F22-43EF-A0DD-4E16973DF52F}" type="presOf" srcId="{C9A10425-A041-43EE-B68B-34FA66551526}" destId="{06F4B41D-A077-4003-B90D-52F10A8B4CCB}" srcOrd="0" destOrd="0" presId="urn:microsoft.com/office/officeart/2008/layout/VerticalCurvedList"/>
    <dgm:cxn modelId="{883B59AF-0251-45C4-B4BA-A118DA9EB86B}" srcId="{C9A10425-A041-43EE-B68B-34FA66551526}" destId="{FF310615-2A9C-45B6-99E2-CAD5E7EC66E8}" srcOrd="2" destOrd="0" parTransId="{1836D054-A16A-43E0-AB52-BE519522888B}" sibTransId="{A2435373-0D08-4FFD-A151-BA0FED996684}"/>
    <dgm:cxn modelId="{2F222EC3-7070-4BA6-80D3-F7FB59154078}" type="presOf" srcId="{74143F21-6D14-4379-949B-D3F41C8E1164}" destId="{BD01616D-16B4-4F1C-9D10-EA6D8072D306}" srcOrd="0" destOrd="0" presId="urn:microsoft.com/office/officeart/2008/layout/VerticalCurvedList"/>
    <dgm:cxn modelId="{8FDE94C0-C33A-4594-A10D-7F36EF23B5FB}" type="presParOf" srcId="{06F4B41D-A077-4003-B90D-52F10A8B4CCB}" destId="{BA1DF8C3-E8E1-43F6-B87F-9B5E77988D69}" srcOrd="0" destOrd="0" presId="urn:microsoft.com/office/officeart/2008/layout/VerticalCurvedList"/>
    <dgm:cxn modelId="{50D5D5D1-B224-4F0A-82A3-1EAADCB9907A}" type="presParOf" srcId="{BA1DF8C3-E8E1-43F6-B87F-9B5E77988D69}" destId="{C2311177-5E65-49F2-87EC-D8D63977A9C4}" srcOrd="0" destOrd="0" presId="urn:microsoft.com/office/officeart/2008/layout/VerticalCurvedList"/>
    <dgm:cxn modelId="{9D97571C-E50C-4351-B059-4D175DB486F4}" type="presParOf" srcId="{C2311177-5E65-49F2-87EC-D8D63977A9C4}" destId="{EDCB4BCA-0026-4290-8893-4A2FB016B10A}" srcOrd="0" destOrd="0" presId="urn:microsoft.com/office/officeart/2008/layout/VerticalCurvedList"/>
    <dgm:cxn modelId="{562A4085-4ABC-4B58-82AB-FFB8529A8E10}" type="presParOf" srcId="{C2311177-5E65-49F2-87EC-D8D63977A9C4}" destId="{F9476CF5-3324-454D-801E-CD14F422B6C6}" srcOrd="1" destOrd="0" presId="urn:microsoft.com/office/officeart/2008/layout/VerticalCurvedList"/>
    <dgm:cxn modelId="{8854B65B-6CA8-4C99-8F5E-76DCBB1247EF}" type="presParOf" srcId="{C2311177-5E65-49F2-87EC-D8D63977A9C4}" destId="{526DAC6F-0DB7-4BE9-AB5A-02411BAE2C00}" srcOrd="2" destOrd="0" presId="urn:microsoft.com/office/officeart/2008/layout/VerticalCurvedList"/>
    <dgm:cxn modelId="{1879CA76-10E0-407E-9012-C7ED53823857}" type="presParOf" srcId="{C2311177-5E65-49F2-87EC-D8D63977A9C4}" destId="{5D1885AE-0747-4F16-81E6-0D5854AA5962}" srcOrd="3" destOrd="0" presId="urn:microsoft.com/office/officeart/2008/layout/VerticalCurvedList"/>
    <dgm:cxn modelId="{17126497-3B45-46F8-9563-EE6238038DAE}" type="presParOf" srcId="{BA1DF8C3-E8E1-43F6-B87F-9B5E77988D69}" destId="{BD01616D-16B4-4F1C-9D10-EA6D8072D306}" srcOrd="1" destOrd="0" presId="urn:microsoft.com/office/officeart/2008/layout/VerticalCurvedList"/>
    <dgm:cxn modelId="{556CA0AF-4262-4546-9C93-D0013D02693F}" type="presParOf" srcId="{BA1DF8C3-E8E1-43F6-B87F-9B5E77988D69}" destId="{293323AE-F681-483E-952F-B827ADFCF611}" srcOrd="2" destOrd="0" presId="urn:microsoft.com/office/officeart/2008/layout/VerticalCurvedList"/>
    <dgm:cxn modelId="{6C4D9570-A44A-4CC5-900B-04F6613E3A4F}" type="presParOf" srcId="{293323AE-F681-483E-952F-B827ADFCF611}" destId="{560EB357-E465-496A-BF6C-F1516640884E}" srcOrd="0" destOrd="0" presId="urn:microsoft.com/office/officeart/2008/layout/VerticalCurvedList"/>
    <dgm:cxn modelId="{6D8725A8-DBF1-4968-87A6-E037E9DE4519}" type="presParOf" srcId="{BA1DF8C3-E8E1-43F6-B87F-9B5E77988D69}" destId="{FC0B5086-5BD4-414F-BB1F-4CEE92443F58}" srcOrd="3" destOrd="0" presId="urn:microsoft.com/office/officeart/2008/layout/VerticalCurvedList"/>
    <dgm:cxn modelId="{7367329D-971B-4455-B41C-BC958E0C58F7}" type="presParOf" srcId="{BA1DF8C3-E8E1-43F6-B87F-9B5E77988D69}" destId="{5B435D03-8A5E-40B5-981E-589B3250E29B}" srcOrd="4" destOrd="0" presId="urn:microsoft.com/office/officeart/2008/layout/VerticalCurvedList"/>
    <dgm:cxn modelId="{77A0C810-FD67-4F15-87DE-0C46C6A3D410}" type="presParOf" srcId="{5B435D03-8A5E-40B5-981E-589B3250E29B}" destId="{05A2029F-AFAB-46FD-B268-FA3ADCDA6C21}" srcOrd="0" destOrd="0" presId="urn:microsoft.com/office/officeart/2008/layout/VerticalCurvedList"/>
    <dgm:cxn modelId="{C9F92BB2-97D7-41A5-8DDF-C43A97ED4093}" type="presParOf" srcId="{BA1DF8C3-E8E1-43F6-B87F-9B5E77988D69}" destId="{A205B01A-6FAD-4C4C-868F-2CD449E7D4FB}" srcOrd="5" destOrd="0" presId="urn:microsoft.com/office/officeart/2008/layout/VerticalCurvedList"/>
    <dgm:cxn modelId="{697BEC02-B6A5-41C1-AB01-0B70448CED9C}" type="presParOf" srcId="{BA1DF8C3-E8E1-43F6-B87F-9B5E77988D69}" destId="{B473804A-EC54-4E6F-9236-C3AFC05A3770}" srcOrd="6" destOrd="0" presId="urn:microsoft.com/office/officeart/2008/layout/VerticalCurvedList"/>
    <dgm:cxn modelId="{B02D8F63-4DB0-4F48-9098-5FF9841F635D}" type="presParOf" srcId="{B473804A-EC54-4E6F-9236-C3AFC05A3770}" destId="{161A85E8-CC0B-4A31-8202-857ABF5CB43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3A9A00-C0B9-4F7B-A696-EAB69CCDE6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56E7F87-A40E-4A15-8473-0154A672676A}">
      <dgm:prSet phldrT="[Text]" custT="1"/>
      <dgm:spPr/>
      <dgm:t>
        <a:bodyPr/>
        <a:lstStyle/>
        <a:p>
          <a:r>
            <a:rPr lang="en-US" sz="2200" dirty="0"/>
            <a:t>Personal hygiene</a:t>
          </a:r>
          <a:endParaRPr lang="en-AU" sz="2200" dirty="0"/>
        </a:p>
      </dgm:t>
    </dgm:pt>
    <dgm:pt modelId="{622C3361-0F2D-448A-879C-371C65A65A09}" type="parTrans" cxnId="{2924598F-C8E0-4EFF-B33D-DE48B5814452}">
      <dgm:prSet/>
      <dgm:spPr/>
      <dgm:t>
        <a:bodyPr/>
        <a:lstStyle/>
        <a:p>
          <a:endParaRPr lang="en-AU"/>
        </a:p>
      </dgm:t>
    </dgm:pt>
    <dgm:pt modelId="{FFB773F0-86E3-470E-8ABF-E2708986347C}" type="sibTrans" cxnId="{2924598F-C8E0-4EFF-B33D-DE48B5814452}">
      <dgm:prSet/>
      <dgm:spPr/>
      <dgm:t>
        <a:bodyPr/>
        <a:lstStyle/>
        <a:p>
          <a:endParaRPr lang="en-AU"/>
        </a:p>
      </dgm:t>
    </dgm:pt>
    <dgm:pt modelId="{2019F65A-EC97-463E-9F9E-7DE3D0891958}">
      <dgm:prSet phldrT="[Text]" custT="1"/>
      <dgm:spPr/>
      <dgm:t>
        <a:bodyPr/>
        <a:lstStyle/>
        <a:p>
          <a:r>
            <a:rPr lang="en-US" sz="2200" dirty="0"/>
            <a:t>Environmental hygiene</a:t>
          </a:r>
          <a:endParaRPr lang="en-AU" sz="2200" dirty="0"/>
        </a:p>
      </dgm:t>
    </dgm:pt>
    <dgm:pt modelId="{7EB10027-F5FA-4D12-A1AF-C916CCE111C3}" type="parTrans" cxnId="{74D73825-025C-49BA-8B7F-FA8B703D71EF}">
      <dgm:prSet/>
      <dgm:spPr/>
      <dgm:t>
        <a:bodyPr/>
        <a:lstStyle/>
        <a:p>
          <a:endParaRPr lang="en-AU"/>
        </a:p>
      </dgm:t>
    </dgm:pt>
    <dgm:pt modelId="{C63B27A8-8F07-4B2F-BCCA-6495C58CAC9C}" type="sibTrans" cxnId="{74D73825-025C-49BA-8B7F-FA8B703D71EF}">
      <dgm:prSet/>
      <dgm:spPr/>
      <dgm:t>
        <a:bodyPr/>
        <a:lstStyle/>
        <a:p>
          <a:endParaRPr lang="en-AU"/>
        </a:p>
      </dgm:t>
    </dgm:pt>
    <dgm:pt modelId="{A83F6F03-4C97-4A86-B053-34F5AD9F4906}">
      <dgm:prSet phldrT="[Text]" custT="1"/>
      <dgm:spPr/>
      <dgm:t>
        <a:bodyPr/>
        <a:lstStyle/>
        <a:p>
          <a:r>
            <a:rPr lang="en-US" sz="2200" dirty="0"/>
            <a:t>Domestic hygiene</a:t>
          </a:r>
          <a:endParaRPr lang="en-AU" sz="2200" dirty="0"/>
        </a:p>
      </dgm:t>
    </dgm:pt>
    <dgm:pt modelId="{A2247E10-5499-4B75-8298-5F39CED01736}" type="parTrans" cxnId="{F7604433-B8F3-46E3-941A-81AB468767ED}">
      <dgm:prSet/>
      <dgm:spPr/>
      <dgm:t>
        <a:bodyPr/>
        <a:lstStyle/>
        <a:p>
          <a:endParaRPr lang="en-AU"/>
        </a:p>
      </dgm:t>
    </dgm:pt>
    <dgm:pt modelId="{B3232728-96BA-4E33-BED3-438977C537C4}" type="sibTrans" cxnId="{F7604433-B8F3-46E3-941A-81AB468767ED}">
      <dgm:prSet/>
      <dgm:spPr/>
      <dgm:t>
        <a:bodyPr/>
        <a:lstStyle/>
        <a:p>
          <a:endParaRPr lang="en-AU"/>
        </a:p>
      </dgm:t>
    </dgm:pt>
    <dgm:pt modelId="{21877D6A-D567-4C18-AF9B-760C5A47FCA0}">
      <dgm:prSet phldrT="[Text]" custT="1"/>
      <dgm:spPr/>
      <dgm:t>
        <a:bodyPr/>
        <a:lstStyle/>
        <a:p>
          <a:r>
            <a:rPr lang="en-US" sz="2200" dirty="0"/>
            <a:t>Food hygiene</a:t>
          </a:r>
          <a:endParaRPr lang="en-AU" sz="2200" dirty="0"/>
        </a:p>
      </dgm:t>
    </dgm:pt>
    <dgm:pt modelId="{1F2971C9-C727-44F7-AD15-2E9F8E056B80}" type="parTrans" cxnId="{25D1870D-F0A6-4999-B5FE-2FB65E9F7DF1}">
      <dgm:prSet/>
      <dgm:spPr/>
      <dgm:t>
        <a:bodyPr/>
        <a:lstStyle/>
        <a:p>
          <a:endParaRPr lang="en-AU"/>
        </a:p>
      </dgm:t>
    </dgm:pt>
    <dgm:pt modelId="{783F34BA-47DC-40E4-8BE3-67B1E391D569}" type="sibTrans" cxnId="{25D1870D-F0A6-4999-B5FE-2FB65E9F7DF1}">
      <dgm:prSet/>
      <dgm:spPr/>
      <dgm:t>
        <a:bodyPr/>
        <a:lstStyle/>
        <a:p>
          <a:endParaRPr lang="en-AU"/>
        </a:p>
      </dgm:t>
    </dgm:pt>
    <dgm:pt modelId="{9781FF66-CAEC-49E4-976C-140BF7A13A0C}" type="pres">
      <dgm:prSet presAssocID="{7E3A9A00-C0B9-4F7B-A696-EAB69CCDE66A}" presName="diagram" presStyleCnt="0">
        <dgm:presLayoutVars>
          <dgm:dir/>
          <dgm:resizeHandles val="exact"/>
        </dgm:presLayoutVars>
      </dgm:prSet>
      <dgm:spPr/>
    </dgm:pt>
    <dgm:pt modelId="{FC3BF152-2D9F-41F9-939A-2E7B6C051E99}" type="pres">
      <dgm:prSet presAssocID="{156E7F87-A40E-4A15-8473-0154A672676A}" presName="node" presStyleLbl="node1" presStyleIdx="0" presStyleCnt="4">
        <dgm:presLayoutVars>
          <dgm:bulletEnabled val="1"/>
        </dgm:presLayoutVars>
      </dgm:prSet>
      <dgm:spPr/>
    </dgm:pt>
    <dgm:pt modelId="{50950C32-3DB6-469F-A28D-FE1CD5175AE4}" type="pres">
      <dgm:prSet presAssocID="{FFB773F0-86E3-470E-8ABF-E2708986347C}" presName="sibTrans" presStyleCnt="0"/>
      <dgm:spPr/>
    </dgm:pt>
    <dgm:pt modelId="{25349299-D94D-4C18-B680-F0FF791334D9}" type="pres">
      <dgm:prSet presAssocID="{2019F65A-EC97-463E-9F9E-7DE3D0891958}" presName="node" presStyleLbl="node1" presStyleIdx="1" presStyleCnt="4">
        <dgm:presLayoutVars>
          <dgm:bulletEnabled val="1"/>
        </dgm:presLayoutVars>
      </dgm:prSet>
      <dgm:spPr/>
    </dgm:pt>
    <dgm:pt modelId="{CBCF0350-A5CB-4780-8F3D-2F055CB6CD92}" type="pres">
      <dgm:prSet presAssocID="{C63B27A8-8F07-4B2F-BCCA-6495C58CAC9C}" presName="sibTrans" presStyleCnt="0"/>
      <dgm:spPr/>
    </dgm:pt>
    <dgm:pt modelId="{71DE0A0A-E848-44BB-A89C-C33CC6D49DBF}" type="pres">
      <dgm:prSet presAssocID="{A83F6F03-4C97-4A86-B053-34F5AD9F4906}" presName="node" presStyleLbl="node1" presStyleIdx="2" presStyleCnt="4">
        <dgm:presLayoutVars>
          <dgm:bulletEnabled val="1"/>
        </dgm:presLayoutVars>
      </dgm:prSet>
      <dgm:spPr/>
    </dgm:pt>
    <dgm:pt modelId="{613E98C2-D6F8-43AF-8564-D8F0FDEBB063}" type="pres">
      <dgm:prSet presAssocID="{B3232728-96BA-4E33-BED3-438977C537C4}" presName="sibTrans" presStyleCnt="0"/>
      <dgm:spPr/>
    </dgm:pt>
    <dgm:pt modelId="{78199469-B19F-4EF3-A8F9-ABE54015879E}" type="pres">
      <dgm:prSet presAssocID="{21877D6A-D567-4C18-AF9B-760C5A47FCA0}" presName="node" presStyleLbl="node1" presStyleIdx="3" presStyleCnt="4">
        <dgm:presLayoutVars>
          <dgm:bulletEnabled val="1"/>
        </dgm:presLayoutVars>
      </dgm:prSet>
      <dgm:spPr/>
    </dgm:pt>
  </dgm:ptLst>
  <dgm:cxnLst>
    <dgm:cxn modelId="{25D1870D-F0A6-4999-B5FE-2FB65E9F7DF1}" srcId="{7E3A9A00-C0B9-4F7B-A696-EAB69CCDE66A}" destId="{21877D6A-D567-4C18-AF9B-760C5A47FCA0}" srcOrd="3" destOrd="0" parTransId="{1F2971C9-C727-44F7-AD15-2E9F8E056B80}" sibTransId="{783F34BA-47DC-40E4-8BE3-67B1E391D569}"/>
    <dgm:cxn modelId="{74D73825-025C-49BA-8B7F-FA8B703D71EF}" srcId="{7E3A9A00-C0B9-4F7B-A696-EAB69CCDE66A}" destId="{2019F65A-EC97-463E-9F9E-7DE3D0891958}" srcOrd="1" destOrd="0" parTransId="{7EB10027-F5FA-4D12-A1AF-C916CCE111C3}" sibTransId="{C63B27A8-8F07-4B2F-BCCA-6495C58CAC9C}"/>
    <dgm:cxn modelId="{33A09F28-3EF1-4DDB-B779-4D56C88D3C6B}" type="presOf" srcId="{2019F65A-EC97-463E-9F9E-7DE3D0891958}" destId="{25349299-D94D-4C18-B680-F0FF791334D9}" srcOrd="0" destOrd="0" presId="urn:microsoft.com/office/officeart/2005/8/layout/default"/>
    <dgm:cxn modelId="{F7604433-B8F3-46E3-941A-81AB468767ED}" srcId="{7E3A9A00-C0B9-4F7B-A696-EAB69CCDE66A}" destId="{A83F6F03-4C97-4A86-B053-34F5AD9F4906}" srcOrd="2" destOrd="0" parTransId="{A2247E10-5499-4B75-8298-5F39CED01736}" sibTransId="{B3232728-96BA-4E33-BED3-438977C537C4}"/>
    <dgm:cxn modelId="{551AB638-974A-481B-8C8C-A7EE10332A06}" type="presOf" srcId="{7E3A9A00-C0B9-4F7B-A696-EAB69CCDE66A}" destId="{9781FF66-CAEC-49E4-976C-140BF7A13A0C}" srcOrd="0" destOrd="0" presId="urn:microsoft.com/office/officeart/2005/8/layout/default"/>
    <dgm:cxn modelId="{7B6A8A3F-1254-4D7E-A12C-E974B9A9365D}" type="presOf" srcId="{21877D6A-D567-4C18-AF9B-760C5A47FCA0}" destId="{78199469-B19F-4EF3-A8F9-ABE54015879E}" srcOrd="0" destOrd="0" presId="urn:microsoft.com/office/officeart/2005/8/layout/default"/>
    <dgm:cxn modelId="{2924598F-C8E0-4EFF-B33D-DE48B5814452}" srcId="{7E3A9A00-C0B9-4F7B-A696-EAB69CCDE66A}" destId="{156E7F87-A40E-4A15-8473-0154A672676A}" srcOrd="0" destOrd="0" parTransId="{622C3361-0F2D-448A-879C-371C65A65A09}" sibTransId="{FFB773F0-86E3-470E-8ABF-E2708986347C}"/>
    <dgm:cxn modelId="{D3EBD2B5-EE32-44C9-8A98-F69ABED631F7}" type="presOf" srcId="{A83F6F03-4C97-4A86-B053-34F5AD9F4906}" destId="{71DE0A0A-E848-44BB-A89C-C33CC6D49DBF}" srcOrd="0" destOrd="0" presId="urn:microsoft.com/office/officeart/2005/8/layout/default"/>
    <dgm:cxn modelId="{AF5B46DB-2F1B-41A0-A698-6BD972DD9EE3}" type="presOf" srcId="{156E7F87-A40E-4A15-8473-0154A672676A}" destId="{FC3BF152-2D9F-41F9-939A-2E7B6C051E99}" srcOrd="0" destOrd="0" presId="urn:microsoft.com/office/officeart/2005/8/layout/default"/>
    <dgm:cxn modelId="{8922D422-C5F0-442E-ABFA-2C4DE986E13F}" type="presParOf" srcId="{9781FF66-CAEC-49E4-976C-140BF7A13A0C}" destId="{FC3BF152-2D9F-41F9-939A-2E7B6C051E99}" srcOrd="0" destOrd="0" presId="urn:microsoft.com/office/officeart/2005/8/layout/default"/>
    <dgm:cxn modelId="{B7ADF6E3-41FE-4C23-B612-D70BFDB9BFE1}" type="presParOf" srcId="{9781FF66-CAEC-49E4-976C-140BF7A13A0C}" destId="{50950C32-3DB6-469F-A28D-FE1CD5175AE4}" srcOrd="1" destOrd="0" presId="urn:microsoft.com/office/officeart/2005/8/layout/default"/>
    <dgm:cxn modelId="{D772A410-D028-4259-9B8F-5031CA4F12E7}" type="presParOf" srcId="{9781FF66-CAEC-49E4-976C-140BF7A13A0C}" destId="{25349299-D94D-4C18-B680-F0FF791334D9}" srcOrd="2" destOrd="0" presId="urn:microsoft.com/office/officeart/2005/8/layout/default"/>
    <dgm:cxn modelId="{69DC707E-B22D-446C-81C9-B8F310D8FD04}" type="presParOf" srcId="{9781FF66-CAEC-49E4-976C-140BF7A13A0C}" destId="{CBCF0350-A5CB-4780-8F3D-2F055CB6CD92}" srcOrd="3" destOrd="0" presId="urn:microsoft.com/office/officeart/2005/8/layout/default"/>
    <dgm:cxn modelId="{318D484A-3369-4943-A81B-6DB39AE6D3D4}" type="presParOf" srcId="{9781FF66-CAEC-49E4-976C-140BF7A13A0C}" destId="{71DE0A0A-E848-44BB-A89C-C33CC6D49DBF}" srcOrd="4" destOrd="0" presId="urn:microsoft.com/office/officeart/2005/8/layout/default"/>
    <dgm:cxn modelId="{3FE1CA5F-3037-4CE8-B3E5-9BAF55852FD5}" type="presParOf" srcId="{9781FF66-CAEC-49E4-976C-140BF7A13A0C}" destId="{613E98C2-D6F8-43AF-8564-D8F0FDEBB063}" srcOrd="5" destOrd="0" presId="urn:microsoft.com/office/officeart/2005/8/layout/default"/>
    <dgm:cxn modelId="{47CF150B-F67F-48DD-90F0-CA909DA05B9F}" type="presParOf" srcId="{9781FF66-CAEC-49E4-976C-140BF7A13A0C}" destId="{78199469-B19F-4EF3-A8F9-ABE5401587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F2445-BB57-42EB-A305-F76825F3362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C1766844-9AC2-4ACF-9175-50CE53F881B3}">
      <dgm:prSet phldrT="[Text]" custT="1"/>
      <dgm:spPr/>
      <dgm:t>
        <a:bodyPr/>
        <a:lstStyle/>
        <a:p>
          <a:pPr>
            <a:buClr>
              <a:srgbClr val="1C96D3"/>
            </a:buClr>
            <a:buFont typeface="Wingdings" panose="05000000000000000000" pitchFamily="2" charset="2"/>
            <a:buChar char="§"/>
          </a:pPr>
          <a:r>
            <a:rPr lang="en-US" sz="2200" dirty="0"/>
            <a:t>Weakened body</a:t>
          </a:r>
          <a:endParaRPr lang="en-PH" sz="2200" dirty="0"/>
        </a:p>
      </dgm:t>
    </dgm:pt>
    <dgm:pt modelId="{4B88CE69-D807-4A1D-8A76-64107389FBBE}" type="parTrans" cxnId="{A94CE07E-9947-40D0-A3F8-CC9E9701369E}">
      <dgm:prSet/>
      <dgm:spPr/>
      <dgm:t>
        <a:bodyPr/>
        <a:lstStyle/>
        <a:p>
          <a:endParaRPr lang="en-PH"/>
        </a:p>
      </dgm:t>
    </dgm:pt>
    <dgm:pt modelId="{65EDF28B-A215-4D19-BD5D-BE6A3EE2A149}" type="sibTrans" cxnId="{A94CE07E-9947-40D0-A3F8-CC9E9701369E}">
      <dgm:prSet/>
      <dgm:spPr/>
      <dgm:t>
        <a:bodyPr/>
        <a:lstStyle/>
        <a:p>
          <a:endParaRPr lang="en-PH"/>
        </a:p>
      </dgm:t>
    </dgm:pt>
    <dgm:pt modelId="{10F5438F-DB35-4CF5-9D9C-7A9498B852F3}">
      <dgm:prSet custT="1"/>
      <dgm:spPr/>
      <dgm:t>
        <a:bodyPr/>
        <a:lstStyle/>
        <a:p>
          <a:r>
            <a:rPr lang="en-US" sz="2200" dirty="0"/>
            <a:t>Stress</a:t>
          </a:r>
        </a:p>
      </dgm:t>
    </dgm:pt>
    <dgm:pt modelId="{80DF11B8-0B5A-44E3-B6E4-A9496A5AA9C7}" type="parTrans" cxnId="{3B06D0A0-71CA-4736-ABB2-D6D3966006C0}">
      <dgm:prSet/>
      <dgm:spPr/>
      <dgm:t>
        <a:bodyPr/>
        <a:lstStyle/>
        <a:p>
          <a:endParaRPr lang="en-PH"/>
        </a:p>
      </dgm:t>
    </dgm:pt>
    <dgm:pt modelId="{7F12F490-14EF-4D13-971D-F81829BA1547}" type="sibTrans" cxnId="{3B06D0A0-71CA-4736-ABB2-D6D3966006C0}">
      <dgm:prSet/>
      <dgm:spPr/>
      <dgm:t>
        <a:bodyPr/>
        <a:lstStyle/>
        <a:p>
          <a:endParaRPr lang="en-PH"/>
        </a:p>
      </dgm:t>
    </dgm:pt>
    <dgm:pt modelId="{FCB9E739-8617-4280-8EBC-B3DDC4ECB90B}">
      <dgm:prSet custT="1"/>
      <dgm:spPr/>
      <dgm:t>
        <a:bodyPr/>
        <a:lstStyle/>
        <a:p>
          <a:r>
            <a:rPr lang="en-US" sz="2200" dirty="0"/>
            <a:t>Easily getting sick</a:t>
          </a:r>
        </a:p>
      </dgm:t>
    </dgm:pt>
    <dgm:pt modelId="{A49FFEF5-8796-4A22-84E4-23EA660BB965}" type="parTrans" cxnId="{87F8F7D7-40DC-4A51-9BA9-09314A4C78CB}">
      <dgm:prSet/>
      <dgm:spPr/>
      <dgm:t>
        <a:bodyPr/>
        <a:lstStyle/>
        <a:p>
          <a:endParaRPr lang="en-PH"/>
        </a:p>
      </dgm:t>
    </dgm:pt>
    <dgm:pt modelId="{9D564D67-47E8-4E5D-AA55-6FD972C07364}" type="sibTrans" cxnId="{87F8F7D7-40DC-4A51-9BA9-09314A4C78CB}">
      <dgm:prSet/>
      <dgm:spPr/>
      <dgm:t>
        <a:bodyPr/>
        <a:lstStyle/>
        <a:p>
          <a:endParaRPr lang="en-PH"/>
        </a:p>
      </dgm:t>
    </dgm:pt>
    <dgm:pt modelId="{E551FA77-A089-43B1-BDE2-49710EDEBC01}">
      <dgm:prSet custT="1"/>
      <dgm:spPr/>
      <dgm:t>
        <a:bodyPr/>
        <a:lstStyle/>
        <a:p>
          <a:r>
            <a:rPr lang="en-US" sz="2200" dirty="0"/>
            <a:t>Loss of energy to carry out daily tasks</a:t>
          </a:r>
          <a:endParaRPr lang="en-PH" sz="2200" dirty="0"/>
        </a:p>
      </dgm:t>
    </dgm:pt>
    <dgm:pt modelId="{5456E4FB-2873-4618-94C7-7009E3D26B0F}" type="parTrans" cxnId="{C3A23684-57F8-4B6E-933F-7B318924015F}">
      <dgm:prSet/>
      <dgm:spPr/>
      <dgm:t>
        <a:bodyPr/>
        <a:lstStyle/>
        <a:p>
          <a:endParaRPr lang="en-PH"/>
        </a:p>
      </dgm:t>
    </dgm:pt>
    <dgm:pt modelId="{C911E702-6BFB-424C-A54F-F4B83A9520FA}" type="sibTrans" cxnId="{C3A23684-57F8-4B6E-933F-7B318924015F}">
      <dgm:prSet/>
      <dgm:spPr/>
      <dgm:t>
        <a:bodyPr/>
        <a:lstStyle/>
        <a:p>
          <a:endParaRPr lang="en-PH"/>
        </a:p>
      </dgm:t>
    </dgm:pt>
    <dgm:pt modelId="{3736E5B9-F58A-41D7-99D5-828FCA5CE15C}" type="pres">
      <dgm:prSet presAssocID="{6BBF2445-BB57-42EB-A305-F76825F33626}" presName="diagram" presStyleCnt="0">
        <dgm:presLayoutVars>
          <dgm:dir/>
          <dgm:resizeHandles val="exact"/>
        </dgm:presLayoutVars>
      </dgm:prSet>
      <dgm:spPr/>
    </dgm:pt>
    <dgm:pt modelId="{2730084A-6A12-4DF8-B618-0F4F83BEDB3E}" type="pres">
      <dgm:prSet presAssocID="{C1766844-9AC2-4ACF-9175-50CE53F881B3}" presName="node" presStyleLbl="node1" presStyleIdx="0" presStyleCnt="4">
        <dgm:presLayoutVars>
          <dgm:bulletEnabled val="1"/>
        </dgm:presLayoutVars>
      </dgm:prSet>
      <dgm:spPr>
        <a:prstGeom prst="snip2DiagRect">
          <a:avLst/>
        </a:prstGeom>
      </dgm:spPr>
    </dgm:pt>
    <dgm:pt modelId="{90EC42DA-02A6-4D56-8BA2-09821DDB48B9}" type="pres">
      <dgm:prSet presAssocID="{65EDF28B-A215-4D19-BD5D-BE6A3EE2A149}" presName="sibTrans" presStyleCnt="0"/>
      <dgm:spPr/>
    </dgm:pt>
    <dgm:pt modelId="{C3E162CC-3508-47E4-83F8-D91A2D98BAE6}" type="pres">
      <dgm:prSet presAssocID="{10F5438F-DB35-4CF5-9D9C-7A9498B852F3}" presName="node" presStyleLbl="node1" presStyleIdx="1" presStyleCnt="4">
        <dgm:presLayoutVars>
          <dgm:bulletEnabled val="1"/>
        </dgm:presLayoutVars>
      </dgm:prSet>
      <dgm:spPr>
        <a:prstGeom prst="snip2DiagRect">
          <a:avLst/>
        </a:prstGeom>
      </dgm:spPr>
    </dgm:pt>
    <dgm:pt modelId="{4AD21497-4881-454C-8F79-E6E14CB9D771}" type="pres">
      <dgm:prSet presAssocID="{7F12F490-14EF-4D13-971D-F81829BA1547}" presName="sibTrans" presStyleCnt="0"/>
      <dgm:spPr/>
    </dgm:pt>
    <dgm:pt modelId="{B0B5D128-8D43-40E4-A8E2-403B35D22366}" type="pres">
      <dgm:prSet presAssocID="{FCB9E739-8617-4280-8EBC-B3DDC4ECB90B}" presName="node" presStyleLbl="node1" presStyleIdx="2" presStyleCnt="4">
        <dgm:presLayoutVars>
          <dgm:bulletEnabled val="1"/>
        </dgm:presLayoutVars>
      </dgm:prSet>
      <dgm:spPr>
        <a:prstGeom prst="snip2DiagRect">
          <a:avLst/>
        </a:prstGeom>
      </dgm:spPr>
    </dgm:pt>
    <dgm:pt modelId="{0B6979B5-6585-43D0-8CCB-DDD6943ABF93}" type="pres">
      <dgm:prSet presAssocID="{9D564D67-47E8-4E5D-AA55-6FD972C07364}" presName="sibTrans" presStyleCnt="0"/>
      <dgm:spPr/>
    </dgm:pt>
    <dgm:pt modelId="{95FB5797-32E2-435F-8671-A87F45F39A64}" type="pres">
      <dgm:prSet presAssocID="{E551FA77-A089-43B1-BDE2-49710EDEBC01}" presName="node" presStyleLbl="node1" presStyleIdx="3" presStyleCnt="4">
        <dgm:presLayoutVars>
          <dgm:bulletEnabled val="1"/>
        </dgm:presLayoutVars>
      </dgm:prSet>
      <dgm:spPr>
        <a:prstGeom prst="snip2DiagRect">
          <a:avLst/>
        </a:prstGeom>
      </dgm:spPr>
    </dgm:pt>
  </dgm:ptLst>
  <dgm:cxnLst>
    <dgm:cxn modelId="{0CA72929-7BB9-4050-96A5-5C5E0E596EB1}" type="presOf" srcId="{10F5438F-DB35-4CF5-9D9C-7A9498B852F3}" destId="{C3E162CC-3508-47E4-83F8-D91A2D98BAE6}" srcOrd="0" destOrd="0" presId="urn:microsoft.com/office/officeart/2005/8/layout/default"/>
    <dgm:cxn modelId="{D21F3B3F-B886-4EF2-82D8-DD1125F4A41A}" type="presOf" srcId="{C1766844-9AC2-4ACF-9175-50CE53F881B3}" destId="{2730084A-6A12-4DF8-B618-0F4F83BEDB3E}" srcOrd="0" destOrd="0" presId="urn:microsoft.com/office/officeart/2005/8/layout/default"/>
    <dgm:cxn modelId="{18903378-A4F5-4FD8-927D-B95E2A16BC86}" type="presOf" srcId="{E551FA77-A089-43B1-BDE2-49710EDEBC01}" destId="{95FB5797-32E2-435F-8671-A87F45F39A64}" srcOrd="0" destOrd="0" presId="urn:microsoft.com/office/officeart/2005/8/layout/default"/>
    <dgm:cxn modelId="{A94CE07E-9947-40D0-A3F8-CC9E9701369E}" srcId="{6BBF2445-BB57-42EB-A305-F76825F33626}" destId="{C1766844-9AC2-4ACF-9175-50CE53F881B3}" srcOrd="0" destOrd="0" parTransId="{4B88CE69-D807-4A1D-8A76-64107389FBBE}" sibTransId="{65EDF28B-A215-4D19-BD5D-BE6A3EE2A149}"/>
    <dgm:cxn modelId="{C3A23684-57F8-4B6E-933F-7B318924015F}" srcId="{6BBF2445-BB57-42EB-A305-F76825F33626}" destId="{E551FA77-A089-43B1-BDE2-49710EDEBC01}" srcOrd="3" destOrd="0" parTransId="{5456E4FB-2873-4618-94C7-7009E3D26B0F}" sibTransId="{C911E702-6BFB-424C-A54F-F4B83A9520FA}"/>
    <dgm:cxn modelId="{BB194C8C-E21D-4E65-8300-6E85FBDAB39C}" type="presOf" srcId="{FCB9E739-8617-4280-8EBC-B3DDC4ECB90B}" destId="{B0B5D128-8D43-40E4-A8E2-403B35D22366}" srcOrd="0" destOrd="0" presId="urn:microsoft.com/office/officeart/2005/8/layout/default"/>
    <dgm:cxn modelId="{3B06D0A0-71CA-4736-ABB2-D6D3966006C0}" srcId="{6BBF2445-BB57-42EB-A305-F76825F33626}" destId="{10F5438F-DB35-4CF5-9D9C-7A9498B852F3}" srcOrd="1" destOrd="0" parTransId="{80DF11B8-0B5A-44E3-B6E4-A9496A5AA9C7}" sibTransId="{7F12F490-14EF-4D13-971D-F81829BA1547}"/>
    <dgm:cxn modelId="{87F8F7D7-40DC-4A51-9BA9-09314A4C78CB}" srcId="{6BBF2445-BB57-42EB-A305-F76825F33626}" destId="{FCB9E739-8617-4280-8EBC-B3DDC4ECB90B}" srcOrd="2" destOrd="0" parTransId="{A49FFEF5-8796-4A22-84E4-23EA660BB965}" sibTransId="{9D564D67-47E8-4E5D-AA55-6FD972C07364}"/>
    <dgm:cxn modelId="{3F25ECF2-14EF-46D8-9F26-717A2896A0C9}" type="presOf" srcId="{6BBF2445-BB57-42EB-A305-F76825F33626}" destId="{3736E5B9-F58A-41D7-99D5-828FCA5CE15C}" srcOrd="0" destOrd="0" presId="urn:microsoft.com/office/officeart/2005/8/layout/default"/>
    <dgm:cxn modelId="{47E4357D-6410-42D7-9F9C-1093465C9DAE}" type="presParOf" srcId="{3736E5B9-F58A-41D7-99D5-828FCA5CE15C}" destId="{2730084A-6A12-4DF8-B618-0F4F83BEDB3E}" srcOrd="0" destOrd="0" presId="urn:microsoft.com/office/officeart/2005/8/layout/default"/>
    <dgm:cxn modelId="{F1CA011E-B846-413D-A846-78C7ABE94CDC}" type="presParOf" srcId="{3736E5B9-F58A-41D7-99D5-828FCA5CE15C}" destId="{90EC42DA-02A6-4D56-8BA2-09821DDB48B9}" srcOrd="1" destOrd="0" presId="urn:microsoft.com/office/officeart/2005/8/layout/default"/>
    <dgm:cxn modelId="{5F1F65EC-630F-4B7D-867D-224045C97CCF}" type="presParOf" srcId="{3736E5B9-F58A-41D7-99D5-828FCA5CE15C}" destId="{C3E162CC-3508-47E4-83F8-D91A2D98BAE6}" srcOrd="2" destOrd="0" presId="urn:microsoft.com/office/officeart/2005/8/layout/default"/>
    <dgm:cxn modelId="{5E4DD1CD-D55C-47D0-8A4D-6BEA76AD3F16}" type="presParOf" srcId="{3736E5B9-F58A-41D7-99D5-828FCA5CE15C}" destId="{4AD21497-4881-454C-8F79-E6E14CB9D771}" srcOrd="3" destOrd="0" presId="urn:microsoft.com/office/officeart/2005/8/layout/default"/>
    <dgm:cxn modelId="{926986B1-FA6D-4EF6-9CF9-C7DC70B3E5BA}" type="presParOf" srcId="{3736E5B9-F58A-41D7-99D5-828FCA5CE15C}" destId="{B0B5D128-8D43-40E4-A8E2-403B35D22366}" srcOrd="4" destOrd="0" presId="urn:microsoft.com/office/officeart/2005/8/layout/default"/>
    <dgm:cxn modelId="{A929B6E6-8CDC-460D-BAEA-67A32EF42EC8}" type="presParOf" srcId="{3736E5B9-F58A-41D7-99D5-828FCA5CE15C}" destId="{0B6979B5-6585-43D0-8CCB-DDD6943ABF93}" srcOrd="5" destOrd="0" presId="urn:microsoft.com/office/officeart/2005/8/layout/default"/>
    <dgm:cxn modelId="{4BF6EA29-B8DF-47E2-B00B-72C23FDC03D4}" type="presParOf" srcId="{3736E5B9-F58A-41D7-99D5-828FCA5CE15C}" destId="{95FB5797-32E2-435F-8671-A87F45F39A6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F8EEEC-15FB-4A17-80A1-87EDDDE85BD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62D5150-418E-4668-8C4A-E2282D08F043}">
      <dgm:prSet phldrT="[Text]" custT="1"/>
      <dgm:spPr/>
      <dgm:t>
        <a:bodyPr/>
        <a:lstStyle/>
        <a:p>
          <a:pPr algn="ctr"/>
          <a:r>
            <a:rPr lang="en-AU" sz="2200"/>
            <a:t>Small food and hydration intake than normal</a:t>
          </a:r>
        </a:p>
      </dgm:t>
    </dgm:pt>
    <dgm:pt modelId="{74A27229-27E6-400C-BBB5-D44C096CC99E}" type="parTrans" cxnId="{E8E09376-5543-480B-9E07-A34AFBE3C857}">
      <dgm:prSet/>
      <dgm:spPr/>
      <dgm:t>
        <a:bodyPr/>
        <a:lstStyle/>
        <a:p>
          <a:endParaRPr lang="en-AU"/>
        </a:p>
      </dgm:t>
    </dgm:pt>
    <dgm:pt modelId="{106D3779-DA77-4F3E-B077-120867A3E6DA}" type="sibTrans" cxnId="{E8E09376-5543-480B-9E07-A34AFBE3C857}">
      <dgm:prSet/>
      <dgm:spPr/>
      <dgm:t>
        <a:bodyPr/>
        <a:lstStyle/>
        <a:p>
          <a:endParaRPr lang="en-AU"/>
        </a:p>
      </dgm:t>
    </dgm:pt>
    <dgm:pt modelId="{FFAAA0F7-B6C5-47C6-8EF6-4D6E4D21AA9F}">
      <dgm:prSet phldrT="[Text]" custT="1"/>
      <dgm:spPr/>
      <dgm:t>
        <a:bodyPr/>
        <a:lstStyle/>
        <a:p>
          <a:pPr algn="ctr"/>
          <a:r>
            <a:rPr lang="en-AU" sz="2200"/>
            <a:t>Trouble speaking</a:t>
          </a:r>
        </a:p>
      </dgm:t>
    </dgm:pt>
    <dgm:pt modelId="{550DB71D-7EB4-4205-A63E-F9EA53911884}" type="parTrans" cxnId="{FC36510A-EFFC-4485-B7BF-288EC1BC9F96}">
      <dgm:prSet/>
      <dgm:spPr/>
      <dgm:t>
        <a:bodyPr/>
        <a:lstStyle/>
        <a:p>
          <a:endParaRPr lang="en-AU"/>
        </a:p>
      </dgm:t>
    </dgm:pt>
    <dgm:pt modelId="{C04C865B-0ABE-45AD-A4CA-BAF13C5C1211}" type="sibTrans" cxnId="{FC36510A-EFFC-4485-B7BF-288EC1BC9F96}">
      <dgm:prSet/>
      <dgm:spPr/>
      <dgm:t>
        <a:bodyPr/>
        <a:lstStyle/>
        <a:p>
          <a:endParaRPr lang="en-AU"/>
        </a:p>
      </dgm:t>
    </dgm:pt>
    <dgm:pt modelId="{E768D6DA-F61B-4EDC-B314-BD806155CBAB}">
      <dgm:prSet phldrT="[Text]" custT="1"/>
      <dgm:spPr/>
      <dgm:t>
        <a:bodyPr/>
        <a:lstStyle/>
        <a:p>
          <a:pPr algn="ctr"/>
          <a:r>
            <a:rPr lang="en-AU" sz="2200" dirty="0"/>
            <a:t>Trouble opening the mouth </a:t>
          </a:r>
        </a:p>
      </dgm:t>
    </dgm:pt>
    <dgm:pt modelId="{57353EC8-A82B-45F7-AF41-FDB44F5B999A}" type="parTrans" cxnId="{A1146241-F610-4D66-B724-BA21282DD56C}">
      <dgm:prSet/>
      <dgm:spPr/>
      <dgm:t>
        <a:bodyPr/>
        <a:lstStyle/>
        <a:p>
          <a:endParaRPr lang="en-AU"/>
        </a:p>
      </dgm:t>
    </dgm:pt>
    <dgm:pt modelId="{FA56F4BA-97EE-460B-87BE-87CD79214DE2}" type="sibTrans" cxnId="{A1146241-F610-4D66-B724-BA21282DD56C}">
      <dgm:prSet/>
      <dgm:spPr/>
      <dgm:t>
        <a:bodyPr/>
        <a:lstStyle/>
        <a:p>
          <a:endParaRPr lang="en-AU"/>
        </a:p>
      </dgm:t>
    </dgm:pt>
    <dgm:pt modelId="{A3748474-0A37-479A-8963-93BA6430BD65}">
      <dgm:prSet custT="1"/>
      <dgm:spPr/>
      <dgm:t>
        <a:bodyPr/>
        <a:lstStyle/>
        <a:p>
          <a:pPr algn="ctr"/>
          <a:r>
            <a:rPr lang="en-AU" sz="2200"/>
            <a:t>Trouble chewing</a:t>
          </a:r>
        </a:p>
      </dgm:t>
    </dgm:pt>
    <dgm:pt modelId="{2BD781F1-1BDF-44AF-B92D-7A5AB9FC17FF}" type="parTrans" cxnId="{BF7DF770-0C6A-4126-A18F-DBABC3EC0B77}">
      <dgm:prSet/>
      <dgm:spPr/>
      <dgm:t>
        <a:bodyPr/>
        <a:lstStyle/>
        <a:p>
          <a:endParaRPr lang="en-AU"/>
        </a:p>
      </dgm:t>
    </dgm:pt>
    <dgm:pt modelId="{CB9019EA-F2B4-4AF2-8956-4EB5901EDBAE}" type="sibTrans" cxnId="{BF7DF770-0C6A-4126-A18F-DBABC3EC0B77}">
      <dgm:prSet/>
      <dgm:spPr/>
      <dgm:t>
        <a:bodyPr/>
        <a:lstStyle/>
        <a:p>
          <a:endParaRPr lang="en-AU"/>
        </a:p>
      </dgm:t>
    </dgm:pt>
    <dgm:pt modelId="{40A251F5-B4E3-4F67-AA76-1775755FA67D}">
      <dgm:prSet custT="1"/>
      <dgm:spPr/>
      <dgm:t>
        <a:bodyPr/>
        <a:lstStyle/>
        <a:p>
          <a:pPr algn="ctr"/>
          <a:r>
            <a:rPr lang="en-AU" sz="2200" dirty="0"/>
            <a:t>Blood in the mouth or saliva</a:t>
          </a:r>
        </a:p>
      </dgm:t>
    </dgm:pt>
    <dgm:pt modelId="{EA8AE872-72BC-4EC9-A88F-4DD2BCD4F2DC}" type="parTrans" cxnId="{98904816-7CCF-40D4-AC41-F15790294B37}">
      <dgm:prSet/>
      <dgm:spPr/>
      <dgm:t>
        <a:bodyPr/>
        <a:lstStyle/>
        <a:p>
          <a:endParaRPr lang="en-AU"/>
        </a:p>
      </dgm:t>
    </dgm:pt>
    <dgm:pt modelId="{F2C9273A-B649-48C3-BD78-8C5F8618B524}" type="sibTrans" cxnId="{98904816-7CCF-40D4-AC41-F15790294B37}">
      <dgm:prSet/>
      <dgm:spPr/>
      <dgm:t>
        <a:bodyPr/>
        <a:lstStyle/>
        <a:p>
          <a:endParaRPr lang="en-AU"/>
        </a:p>
      </dgm:t>
    </dgm:pt>
    <dgm:pt modelId="{1DB21C4A-E604-40C5-9F8B-F0F71BC03917}" type="pres">
      <dgm:prSet presAssocID="{E2F8EEEC-15FB-4A17-80A1-87EDDDE85BDD}" presName="linear" presStyleCnt="0">
        <dgm:presLayoutVars>
          <dgm:animLvl val="lvl"/>
          <dgm:resizeHandles val="exact"/>
        </dgm:presLayoutVars>
      </dgm:prSet>
      <dgm:spPr/>
    </dgm:pt>
    <dgm:pt modelId="{5C62EF25-063A-42D7-8C54-DFCD669EEBC6}" type="pres">
      <dgm:prSet presAssocID="{762D5150-418E-4668-8C4A-E2282D08F043}" presName="parentText" presStyleLbl="node1" presStyleIdx="0" presStyleCnt="5" custScaleX="90909" custScaleY="90909">
        <dgm:presLayoutVars>
          <dgm:chMax val="0"/>
          <dgm:bulletEnabled val="1"/>
        </dgm:presLayoutVars>
      </dgm:prSet>
      <dgm:spPr/>
    </dgm:pt>
    <dgm:pt modelId="{6A47616F-6DB8-4549-A635-FC62C1B7F5D5}" type="pres">
      <dgm:prSet presAssocID="{106D3779-DA77-4F3E-B077-120867A3E6DA}" presName="spacer" presStyleCnt="0"/>
      <dgm:spPr/>
    </dgm:pt>
    <dgm:pt modelId="{60F77DF0-41C0-4D15-B782-4ADB0A0C8503}" type="pres">
      <dgm:prSet presAssocID="{FFAAA0F7-B6C5-47C6-8EF6-4D6E4D21AA9F}" presName="parentText" presStyleLbl="node1" presStyleIdx="1" presStyleCnt="5" custScaleX="90909" custScaleY="90909">
        <dgm:presLayoutVars>
          <dgm:chMax val="0"/>
          <dgm:bulletEnabled val="1"/>
        </dgm:presLayoutVars>
      </dgm:prSet>
      <dgm:spPr/>
    </dgm:pt>
    <dgm:pt modelId="{BECD6133-13EE-4869-ADD7-90C159E19F54}" type="pres">
      <dgm:prSet presAssocID="{C04C865B-0ABE-45AD-A4CA-BAF13C5C1211}" presName="spacer" presStyleCnt="0"/>
      <dgm:spPr/>
    </dgm:pt>
    <dgm:pt modelId="{BAD0F9BB-33B1-48D1-95FC-54E388C52712}" type="pres">
      <dgm:prSet presAssocID="{E768D6DA-F61B-4EDC-B314-BD806155CBAB}" presName="parentText" presStyleLbl="node1" presStyleIdx="2" presStyleCnt="5" custScaleX="90909" custScaleY="90909">
        <dgm:presLayoutVars>
          <dgm:chMax val="0"/>
          <dgm:bulletEnabled val="1"/>
        </dgm:presLayoutVars>
      </dgm:prSet>
      <dgm:spPr/>
    </dgm:pt>
    <dgm:pt modelId="{FE8B3BFD-D387-45A1-B04A-ED3BBA86B2FE}" type="pres">
      <dgm:prSet presAssocID="{FA56F4BA-97EE-460B-87BE-87CD79214DE2}" presName="spacer" presStyleCnt="0"/>
      <dgm:spPr/>
    </dgm:pt>
    <dgm:pt modelId="{9C6955F6-7DC3-4D2A-AC77-CE7037D0395E}" type="pres">
      <dgm:prSet presAssocID="{A3748474-0A37-479A-8963-93BA6430BD65}" presName="parentText" presStyleLbl="node1" presStyleIdx="3" presStyleCnt="5" custScaleX="90909" custScaleY="90909">
        <dgm:presLayoutVars>
          <dgm:chMax val="0"/>
          <dgm:bulletEnabled val="1"/>
        </dgm:presLayoutVars>
      </dgm:prSet>
      <dgm:spPr/>
    </dgm:pt>
    <dgm:pt modelId="{6F9B9D5F-647E-4FC4-B849-A968983843DE}" type="pres">
      <dgm:prSet presAssocID="{CB9019EA-F2B4-4AF2-8956-4EB5901EDBAE}" presName="spacer" presStyleCnt="0"/>
      <dgm:spPr/>
    </dgm:pt>
    <dgm:pt modelId="{7F6A8454-45A4-4B81-AF8A-4668E5E6434C}" type="pres">
      <dgm:prSet presAssocID="{40A251F5-B4E3-4F67-AA76-1775755FA67D}" presName="parentText" presStyleLbl="node1" presStyleIdx="4" presStyleCnt="5" custScaleX="90909" custScaleY="90909">
        <dgm:presLayoutVars>
          <dgm:chMax val="0"/>
          <dgm:bulletEnabled val="1"/>
        </dgm:presLayoutVars>
      </dgm:prSet>
      <dgm:spPr/>
    </dgm:pt>
  </dgm:ptLst>
  <dgm:cxnLst>
    <dgm:cxn modelId="{FC36510A-EFFC-4485-B7BF-288EC1BC9F96}" srcId="{E2F8EEEC-15FB-4A17-80A1-87EDDDE85BDD}" destId="{FFAAA0F7-B6C5-47C6-8EF6-4D6E4D21AA9F}" srcOrd="1" destOrd="0" parTransId="{550DB71D-7EB4-4205-A63E-F9EA53911884}" sibTransId="{C04C865B-0ABE-45AD-A4CA-BAF13C5C1211}"/>
    <dgm:cxn modelId="{98904816-7CCF-40D4-AC41-F15790294B37}" srcId="{E2F8EEEC-15FB-4A17-80A1-87EDDDE85BDD}" destId="{40A251F5-B4E3-4F67-AA76-1775755FA67D}" srcOrd="4" destOrd="0" parTransId="{EA8AE872-72BC-4EC9-A88F-4DD2BCD4F2DC}" sibTransId="{F2C9273A-B649-48C3-BD78-8C5F8618B524}"/>
    <dgm:cxn modelId="{05FB171D-2B8D-4981-92C5-66557ADDAFF4}" type="presOf" srcId="{A3748474-0A37-479A-8963-93BA6430BD65}" destId="{9C6955F6-7DC3-4D2A-AC77-CE7037D0395E}" srcOrd="0" destOrd="0" presId="urn:microsoft.com/office/officeart/2005/8/layout/vList2"/>
    <dgm:cxn modelId="{9A10CD31-42AD-49FA-8AD8-0DAEEED893B7}" type="presOf" srcId="{40A251F5-B4E3-4F67-AA76-1775755FA67D}" destId="{7F6A8454-45A4-4B81-AF8A-4668E5E6434C}" srcOrd="0" destOrd="0" presId="urn:microsoft.com/office/officeart/2005/8/layout/vList2"/>
    <dgm:cxn modelId="{AAF61633-D5B0-48B5-8641-4BC6077BE4DF}" type="presOf" srcId="{762D5150-418E-4668-8C4A-E2282D08F043}" destId="{5C62EF25-063A-42D7-8C54-DFCD669EEBC6}" srcOrd="0" destOrd="0" presId="urn:microsoft.com/office/officeart/2005/8/layout/vList2"/>
    <dgm:cxn modelId="{2B662C35-7B07-47C2-B326-0C33C91A4EB6}" type="presOf" srcId="{E768D6DA-F61B-4EDC-B314-BD806155CBAB}" destId="{BAD0F9BB-33B1-48D1-95FC-54E388C52712}" srcOrd="0" destOrd="0" presId="urn:microsoft.com/office/officeart/2005/8/layout/vList2"/>
    <dgm:cxn modelId="{A1146241-F610-4D66-B724-BA21282DD56C}" srcId="{E2F8EEEC-15FB-4A17-80A1-87EDDDE85BDD}" destId="{E768D6DA-F61B-4EDC-B314-BD806155CBAB}" srcOrd="2" destOrd="0" parTransId="{57353EC8-A82B-45F7-AF41-FDB44F5B999A}" sibTransId="{FA56F4BA-97EE-460B-87BE-87CD79214DE2}"/>
    <dgm:cxn modelId="{BF7DF770-0C6A-4126-A18F-DBABC3EC0B77}" srcId="{E2F8EEEC-15FB-4A17-80A1-87EDDDE85BDD}" destId="{A3748474-0A37-479A-8963-93BA6430BD65}" srcOrd="3" destOrd="0" parTransId="{2BD781F1-1BDF-44AF-B92D-7A5AB9FC17FF}" sibTransId="{CB9019EA-F2B4-4AF2-8956-4EB5901EDBAE}"/>
    <dgm:cxn modelId="{E8E09376-5543-480B-9E07-A34AFBE3C857}" srcId="{E2F8EEEC-15FB-4A17-80A1-87EDDDE85BDD}" destId="{762D5150-418E-4668-8C4A-E2282D08F043}" srcOrd="0" destOrd="0" parTransId="{74A27229-27E6-400C-BBB5-D44C096CC99E}" sibTransId="{106D3779-DA77-4F3E-B077-120867A3E6DA}"/>
    <dgm:cxn modelId="{C1B48384-1FF1-405D-96CA-1AA92DF1D1C3}" type="presOf" srcId="{FFAAA0F7-B6C5-47C6-8EF6-4D6E4D21AA9F}" destId="{60F77DF0-41C0-4D15-B782-4ADB0A0C8503}" srcOrd="0" destOrd="0" presId="urn:microsoft.com/office/officeart/2005/8/layout/vList2"/>
    <dgm:cxn modelId="{0391DAA9-849D-4FCA-8D17-56973D1B7287}" type="presOf" srcId="{E2F8EEEC-15FB-4A17-80A1-87EDDDE85BDD}" destId="{1DB21C4A-E604-40C5-9F8B-F0F71BC03917}" srcOrd="0" destOrd="0" presId="urn:microsoft.com/office/officeart/2005/8/layout/vList2"/>
    <dgm:cxn modelId="{631F38F8-203D-47F4-A465-18A95864E38A}" type="presParOf" srcId="{1DB21C4A-E604-40C5-9F8B-F0F71BC03917}" destId="{5C62EF25-063A-42D7-8C54-DFCD669EEBC6}" srcOrd="0" destOrd="0" presId="urn:microsoft.com/office/officeart/2005/8/layout/vList2"/>
    <dgm:cxn modelId="{1D93FD92-20D2-4553-8E69-81C6E02E1AFA}" type="presParOf" srcId="{1DB21C4A-E604-40C5-9F8B-F0F71BC03917}" destId="{6A47616F-6DB8-4549-A635-FC62C1B7F5D5}" srcOrd="1" destOrd="0" presId="urn:microsoft.com/office/officeart/2005/8/layout/vList2"/>
    <dgm:cxn modelId="{C72A7381-6C8C-442C-B4E1-95DF4DB4255A}" type="presParOf" srcId="{1DB21C4A-E604-40C5-9F8B-F0F71BC03917}" destId="{60F77DF0-41C0-4D15-B782-4ADB0A0C8503}" srcOrd="2" destOrd="0" presId="urn:microsoft.com/office/officeart/2005/8/layout/vList2"/>
    <dgm:cxn modelId="{54BBCFE7-1F0A-4697-B59D-EE82BAD1DA99}" type="presParOf" srcId="{1DB21C4A-E604-40C5-9F8B-F0F71BC03917}" destId="{BECD6133-13EE-4869-ADD7-90C159E19F54}" srcOrd="3" destOrd="0" presId="urn:microsoft.com/office/officeart/2005/8/layout/vList2"/>
    <dgm:cxn modelId="{394A53B2-5974-477F-B4CB-8B8EBCC66D55}" type="presParOf" srcId="{1DB21C4A-E604-40C5-9F8B-F0F71BC03917}" destId="{BAD0F9BB-33B1-48D1-95FC-54E388C52712}" srcOrd="4" destOrd="0" presId="urn:microsoft.com/office/officeart/2005/8/layout/vList2"/>
    <dgm:cxn modelId="{39C574FE-DA47-4333-9875-C9E386CBD9AF}" type="presParOf" srcId="{1DB21C4A-E604-40C5-9F8B-F0F71BC03917}" destId="{FE8B3BFD-D387-45A1-B04A-ED3BBA86B2FE}" srcOrd="5" destOrd="0" presId="urn:microsoft.com/office/officeart/2005/8/layout/vList2"/>
    <dgm:cxn modelId="{7C42C374-9623-49DC-8339-D8B4363DF106}" type="presParOf" srcId="{1DB21C4A-E604-40C5-9F8B-F0F71BC03917}" destId="{9C6955F6-7DC3-4D2A-AC77-CE7037D0395E}" srcOrd="6" destOrd="0" presId="urn:microsoft.com/office/officeart/2005/8/layout/vList2"/>
    <dgm:cxn modelId="{CC32F6F1-62DB-4829-AECB-3794902E70C3}" type="presParOf" srcId="{1DB21C4A-E604-40C5-9F8B-F0F71BC03917}" destId="{6F9B9D5F-647E-4FC4-B849-A968983843DE}" srcOrd="7" destOrd="0" presId="urn:microsoft.com/office/officeart/2005/8/layout/vList2"/>
    <dgm:cxn modelId="{8149AADB-6A46-4CD6-940C-B8EC87CBE324}" type="presParOf" srcId="{1DB21C4A-E604-40C5-9F8B-F0F71BC03917}" destId="{7F6A8454-45A4-4B81-AF8A-4668E5E6434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F8EEEC-15FB-4A17-80A1-87EDDDE85BD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62D5150-418E-4668-8C4A-E2282D08F043}">
      <dgm:prSet phldrT="[Text]" custT="1"/>
      <dgm:spPr/>
      <dgm:t>
        <a:bodyPr/>
        <a:lstStyle/>
        <a:p>
          <a:pPr algn="ctr"/>
          <a:r>
            <a:rPr lang="en-AU" sz="2200"/>
            <a:t>Dry mouth</a:t>
          </a:r>
          <a:endParaRPr lang="en-AU" sz="2200" dirty="0"/>
        </a:p>
      </dgm:t>
    </dgm:pt>
    <dgm:pt modelId="{74A27229-27E6-400C-BBB5-D44C096CC99E}" type="parTrans" cxnId="{E8E09376-5543-480B-9E07-A34AFBE3C857}">
      <dgm:prSet/>
      <dgm:spPr/>
      <dgm:t>
        <a:bodyPr/>
        <a:lstStyle/>
        <a:p>
          <a:endParaRPr lang="en-AU" sz="2200"/>
        </a:p>
      </dgm:t>
    </dgm:pt>
    <dgm:pt modelId="{106D3779-DA77-4F3E-B077-120867A3E6DA}" type="sibTrans" cxnId="{E8E09376-5543-480B-9E07-A34AFBE3C857}">
      <dgm:prSet/>
      <dgm:spPr/>
      <dgm:t>
        <a:bodyPr/>
        <a:lstStyle/>
        <a:p>
          <a:endParaRPr lang="en-AU" sz="2200"/>
        </a:p>
      </dgm:t>
    </dgm:pt>
    <dgm:pt modelId="{27C75FD9-9A8F-4386-A5E1-C19D19DD3C2B}">
      <dgm:prSet custT="1"/>
      <dgm:spPr/>
      <dgm:t>
        <a:bodyPr/>
        <a:lstStyle/>
        <a:p>
          <a:pPr algn="ctr"/>
          <a:r>
            <a:rPr lang="en-AU" sz="2200"/>
            <a:t>Foul-smelling breath</a:t>
          </a:r>
        </a:p>
      </dgm:t>
    </dgm:pt>
    <dgm:pt modelId="{C54F390F-85EB-4A09-AE9A-24382EDE2BE4}" type="parTrans" cxnId="{574A5153-8D7D-4ECA-B321-9ED19A80A2D7}">
      <dgm:prSet/>
      <dgm:spPr/>
      <dgm:t>
        <a:bodyPr/>
        <a:lstStyle/>
        <a:p>
          <a:endParaRPr lang="en-AU" sz="2200"/>
        </a:p>
      </dgm:t>
    </dgm:pt>
    <dgm:pt modelId="{E32AB3DE-D99C-4E11-BD11-25A13BA1E7C5}" type="sibTrans" cxnId="{574A5153-8D7D-4ECA-B321-9ED19A80A2D7}">
      <dgm:prSet/>
      <dgm:spPr/>
      <dgm:t>
        <a:bodyPr/>
        <a:lstStyle/>
        <a:p>
          <a:endParaRPr lang="en-AU" sz="2200"/>
        </a:p>
      </dgm:t>
    </dgm:pt>
    <dgm:pt modelId="{025B5995-9833-4875-AAF0-2D5EA111930B}">
      <dgm:prSet custT="1"/>
      <dgm:spPr/>
      <dgm:t>
        <a:bodyPr/>
        <a:lstStyle/>
        <a:p>
          <a:pPr algn="ctr"/>
          <a:r>
            <a:rPr lang="en-AU" sz="2200" dirty="0"/>
            <a:t>Gum swelling which may be noticeable when you look at the cheek</a:t>
          </a:r>
        </a:p>
      </dgm:t>
    </dgm:pt>
    <dgm:pt modelId="{406593C9-A190-4132-8B29-C2BA533E8870}" type="parTrans" cxnId="{586262A1-902E-4262-885E-443DE616C0F1}">
      <dgm:prSet/>
      <dgm:spPr/>
      <dgm:t>
        <a:bodyPr/>
        <a:lstStyle/>
        <a:p>
          <a:endParaRPr lang="en-AU" sz="2200"/>
        </a:p>
      </dgm:t>
    </dgm:pt>
    <dgm:pt modelId="{BF1EA66F-458F-47BE-B909-312E270E62C6}" type="sibTrans" cxnId="{586262A1-902E-4262-885E-443DE616C0F1}">
      <dgm:prSet/>
      <dgm:spPr/>
      <dgm:t>
        <a:bodyPr/>
        <a:lstStyle/>
        <a:p>
          <a:endParaRPr lang="en-AU" sz="2200"/>
        </a:p>
      </dgm:t>
    </dgm:pt>
    <dgm:pt modelId="{6BAC55E0-1063-44DC-B3A2-0F1330CA7E0C}">
      <dgm:prSet custT="1"/>
      <dgm:spPr/>
      <dgm:t>
        <a:bodyPr/>
        <a:lstStyle/>
        <a:p>
          <a:pPr algn="ctr"/>
          <a:r>
            <a:rPr lang="en-AU" sz="2200" dirty="0"/>
            <a:t>Gum discoloration </a:t>
          </a:r>
        </a:p>
      </dgm:t>
    </dgm:pt>
    <dgm:pt modelId="{18BB8D3B-138D-457E-9803-099DC8577377}" type="parTrans" cxnId="{41738884-9192-4D70-9CEB-D59FE41A0109}">
      <dgm:prSet/>
      <dgm:spPr/>
      <dgm:t>
        <a:bodyPr/>
        <a:lstStyle/>
        <a:p>
          <a:endParaRPr lang="en-AU" sz="2200"/>
        </a:p>
      </dgm:t>
    </dgm:pt>
    <dgm:pt modelId="{89FC8B24-AEAE-4114-8688-A4FE0884C1DA}" type="sibTrans" cxnId="{41738884-9192-4D70-9CEB-D59FE41A0109}">
      <dgm:prSet/>
      <dgm:spPr/>
      <dgm:t>
        <a:bodyPr/>
        <a:lstStyle/>
        <a:p>
          <a:endParaRPr lang="en-AU" sz="2200"/>
        </a:p>
      </dgm:t>
    </dgm:pt>
    <dgm:pt modelId="{1DB21C4A-E604-40C5-9F8B-F0F71BC03917}" type="pres">
      <dgm:prSet presAssocID="{E2F8EEEC-15FB-4A17-80A1-87EDDDE85BDD}" presName="linear" presStyleCnt="0">
        <dgm:presLayoutVars>
          <dgm:animLvl val="lvl"/>
          <dgm:resizeHandles val="exact"/>
        </dgm:presLayoutVars>
      </dgm:prSet>
      <dgm:spPr/>
    </dgm:pt>
    <dgm:pt modelId="{5C62EF25-063A-42D7-8C54-DFCD669EEBC6}" type="pres">
      <dgm:prSet presAssocID="{762D5150-418E-4668-8C4A-E2282D08F043}" presName="parentText" presStyleLbl="node1" presStyleIdx="0" presStyleCnt="4" custScaleX="90909" custScaleY="90909">
        <dgm:presLayoutVars>
          <dgm:chMax val="0"/>
          <dgm:bulletEnabled val="1"/>
        </dgm:presLayoutVars>
      </dgm:prSet>
      <dgm:spPr/>
    </dgm:pt>
    <dgm:pt modelId="{6A47616F-6DB8-4549-A635-FC62C1B7F5D5}" type="pres">
      <dgm:prSet presAssocID="{106D3779-DA77-4F3E-B077-120867A3E6DA}" presName="spacer" presStyleCnt="0"/>
      <dgm:spPr/>
    </dgm:pt>
    <dgm:pt modelId="{1E8EF142-D527-4D1D-BC2D-C7AD522B8F02}" type="pres">
      <dgm:prSet presAssocID="{27C75FD9-9A8F-4386-A5E1-C19D19DD3C2B}" presName="parentText" presStyleLbl="node1" presStyleIdx="1" presStyleCnt="4" custScaleX="90909">
        <dgm:presLayoutVars>
          <dgm:chMax val="0"/>
          <dgm:bulletEnabled val="1"/>
        </dgm:presLayoutVars>
      </dgm:prSet>
      <dgm:spPr/>
    </dgm:pt>
    <dgm:pt modelId="{109550C9-3BB1-40E0-B6BE-522B879F0E8D}" type="pres">
      <dgm:prSet presAssocID="{E32AB3DE-D99C-4E11-BD11-25A13BA1E7C5}" presName="spacer" presStyleCnt="0"/>
      <dgm:spPr/>
    </dgm:pt>
    <dgm:pt modelId="{2A1BBE68-19C3-40BB-8FB2-ECD522132AB9}" type="pres">
      <dgm:prSet presAssocID="{025B5995-9833-4875-AAF0-2D5EA111930B}" presName="parentText" presStyleLbl="node1" presStyleIdx="2" presStyleCnt="4" custScaleX="90909">
        <dgm:presLayoutVars>
          <dgm:chMax val="0"/>
          <dgm:bulletEnabled val="1"/>
        </dgm:presLayoutVars>
      </dgm:prSet>
      <dgm:spPr/>
    </dgm:pt>
    <dgm:pt modelId="{08F8A91F-112B-47FC-818A-CA00E22BFAAD}" type="pres">
      <dgm:prSet presAssocID="{BF1EA66F-458F-47BE-B909-312E270E62C6}" presName="spacer" presStyleCnt="0"/>
      <dgm:spPr/>
    </dgm:pt>
    <dgm:pt modelId="{B89F13EF-F360-44E1-8839-1D1845E98BEF}" type="pres">
      <dgm:prSet presAssocID="{6BAC55E0-1063-44DC-B3A2-0F1330CA7E0C}" presName="parentText" presStyleLbl="node1" presStyleIdx="3" presStyleCnt="4" custScaleX="90909">
        <dgm:presLayoutVars>
          <dgm:chMax val="0"/>
          <dgm:bulletEnabled val="1"/>
        </dgm:presLayoutVars>
      </dgm:prSet>
      <dgm:spPr/>
    </dgm:pt>
  </dgm:ptLst>
  <dgm:cxnLst>
    <dgm:cxn modelId="{CCC6A82E-3954-4F9F-BA7E-5DCCA11555E9}" type="presOf" srcId="{27C75FD9-9A8F-4386-A5E1-C19D19DD3C2B}" destId="{1E8EF142-D527-4D1D-BC2D-C7AD522B8F02}" srcOrd="0" destOrd="0" presId="urn:microsoft.com/office/officeart/2005/8/layout/vList2"/>
    <dgm:cxn modelId="{AAF61633-D5B0-48B5-8641-4BC6077BE4DF}" type="presOf" srcId="{762D5150-418E-4668-8C4A-E2282D08F043}" destId="{5C62EF25-063A-42D7-8C54-DFCD669EEBC6}" srcOrd="0" destOrd="0" presId="urn:microsoft.com/office/officeart/2005/8/layout/vList2"/>
    <dgm:cxn modelId="{574A5153-8D7D-4ECA-B321-9ED19A80A2D7}" srcId="{E2F8EEEC-15FB-4A17-80A1-87EDDDE85BDD}" destId="{27C75FD9-9A8F-4386-A5E1-C19D19DD3C2B}" srcOrd="1" destOrd="0" parTransId="{C54F390F-85EB-4A09-AE9A-24382EDE2BE4}" sibTransId="{E32AB3DE-D99C-4E11-BD11-25A13BA1E7C5}"/>
    <dgm:cxn modelId="{E8E09376-5543-480B-9E07-A34AFBE3C857}" srcId="{E2F8EEEC-15FB-4A17-80A1-87EDDDE85BDD}" destId="{762D5150-418E-4668-8C4A-E2282D08F043}" srcOrd="0" destOrd="0" parTransId="{74A27229-27E6-400C-BBB5-D44C096CC99E}" sibTransId="{106D3779-DA77-4F3E-B077-120867A3E6DA}"/>
    <dgm:cxn modelId="{DE070D81-DAEE-4875-A0E9-1F227FF2426E}" type="presOf" srcId="{6BAC55E0-1063-44DC-B3A2-0F1330CA7E0C}" destId="{B89F13EF-F360-44E1-8839-1D1845E98BEF}" srcOrd="0" destOrd="0" presId="urn:microsoft.com/office/officeart/2005/8/layout/vList2"/>
    <dgm:cxn modelId="{41738884-9192-4D70-9CEB-D59FE41A0109}" srcId="{E2F8EEEC-15FB-4A17-80A1-87EDDDE85BDD}" destId="{6BAC55E0-1063-44DC-B3A2-0F1330CA7E0C}" srcOrd="3" destOrd="0" parTransId="{18BB8D3B-138D-457E-9803-099DC8577377}" sibTransId="{89FC8B24-AEAE-4114-8688-A4FE0884C1DA}"/>
    <dgm:cxn modelId="{586262A1-902E-4262-885E-443DE616C0F1}" srcId="{E2F8EEEC-15FB-4A17-80A1-87EDDDE85BDD}" destId="{025B5995-9833-4875-AAF0-2D5EA111930B}" srcOrd="2" destOrd="0" parTransId="{406593C9-A190-4132-8B29-C2BA533E8870}" sibTransId="{BF1EA66F-458F-47BE-B909-312E270E62C6}"/>
    <dgm:cxn modelId="{0391DAA9-849D-4FCA-8D17-56973D1B7287}" type="presOf" srcId="{E2F8EEEC-15FB-4A17-80A1-87EDDDE85BDD}" destId="{1DB21C4A-E604-40C5-9F8B-F0F71BC03917}" srcOrd="0" destOrd="0" presId="urn:microsoft.com/office/officeart/2005/8/layout/vList2"/>
    <dgm:cxn modelId="{EDE6B8FE-290E-4240-A781-5D21DF38E636}" type="presOf" srcId="{025B5995-9833-4875-AAF0-2D5EA111930B}" destId="{2A1BBE68-19C3-40BB-8FB2-ECD522132AB9}" srcOrd="0" destOrd="0" presId="urn:microsoft.com/office/officeart/2005/8/layout/vList2"/>
    <dgm:cxn modelId="{631F38F8-203D-47F4-A465-18A95864E38A}" type="presParOf" srcId="{1DB21C4A-E604-40C5-9F8B-F0F71BC03917}" destId="{5C62EF25-063A-42D7-8C54-DFCD669EEBC6}" srcOrd="0" destOrd="0" presId="urn:microsoft.com/office/officeart/2005/8/layout/vList2"/>
    <dgm:cxn modelId="{1D93FD92-20D2-4553-8E69-81C6E02E1AFA}" type="presParOf" srcId="{1DB21C4A-E604-40C5-9F8B-F0F71BC03917}" destId="{6A47616F-6DB8-4549-A635-FC62C1B7F5D5}" srcOrd="1" destOrd="0" presId="urn:microsoft.com/office/officeart/2005/8/layout/vList2"/>
    <dgm:cxn modelId="{57CD9E83-FDFD-47A8-B309-BE5597565CC6}" type="presParOf" srcId="{1DB21C4A-E604-40C5-9F8B-F0F71BC03917}" destId="{1E8EF142-D527-4D1D-BC2D-C7AD522B8F02}" srcOrd="2" destOrd="0" presId="urn:microsoft.com/office/officeart/2005/8/layout/vList2"/>
    <dgm:cxn modelId="{C1BD9C46-EA1D-49EB-8A05-330ADD234DF2}" type="presParOf" srcId="{1DB21C4A-E604-40C5-9F8B-F0F71BC03917}" destId="{109550C9-3BB1-40E0-B6BE-522B879F0E8D}" srcOrd="3" destOrd="0" presId="urn:microsoft.com/office/officeart/2005/8/layout/vList2"/>
    <dgm:cxn modelId="{D7DAE5A9-5017-4C8A-9148-F4E11CA99568}" type="presParOf" srcId="{1DB21C4A-E604-40C5-9F8B-F0F71BC03917}" destId="{2A1BBE68-19C3-40BB-8FB2-ECD522132AB9}" srcOrd="4" destOrd="0" presId="urn:microsoft.com/office/officeart/2005/8/layout/vList2"/>
    <dgm:cxn modelId="{E9AE220C-E16D-48CC-A419-F5FB28D33B15}" type="presParOf" srcId="{1DB21C4A-E604-40C5-9F8B-F0F71BC03917}" destId="{08F8A91F-112B-47FC-818A-CA00E22BFAAD}" srcOrd="5" destOrd="0" presId="urn:microsoft.com/office/officeart/2005/8/layout/vList2"/>
    <dgm:cxn modelId="{9DDD2244-3C55-4F07-A215-83D1A1E2035C}" type="presParOf" srcId="{1DB21C4A-E604-40C5-9F8B-F0F71BC03917}" destId="{B89F13EF-F360-44E1-8839-1D1845E98BE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682CB8-3CA7-42E6-A9D8-FADE56C04D3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9FF0D8E-A486-4141-9687-0480744A8E9E}">
      <dgm:prSet phldrT="[Text]" custT="1"/>
      <dgm:spPr>
        <a:xfrm>
          <a:off x="161002" y="1696"/>
          <a:ext cx="2459235" cy="1475541"/>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Temperature</a:t>
          </a:r>
        </a:p>
      </dgm:t>
    </dgm:pt>
    <dgm:pt modelId="{6025E214-924A-4220-8C6E-A80FFB0284BD}" type="parTrans" cxnId="{FA7005B1-09CC-4B15-9096-2CAAB57D11A8}">
      <dgm:prSet/>
      <dgm:spPr/>
      <dgm:t>
        <a:bodyPr/>
        <a:lstStyle/>
        <a:p>
          <a:pPr algn="ctr"/>
          <a:endParaRPr lang="en-US" sz="2200"/>
        </a:p>
      </dgm:t>
    </dgm:pt>
    <dgm:pt modelId="{F12DD3A2-802B-476A-899C-4537088C8848}" type="sibTrans" cxnId="{FA7005B1-09CC-4B15-9096-2CAAB57D11A8}">
      <dgm:prSet/>
      <dgm:spPr/>
      <dgm:t>
        <a:bodyPr/>
        <a:lstStyle/>
        <a:p>
          <a:pPr algn="ctr"/>
          <a:endParaRPr lang="en-US" sz="2200"/>
        </a:p>
      </dgm:t>
    </dgm:pt>
    <dgm:pt modelId="{17637C30-697A-4F3C-83CD-8A9449495E9B}">
      <dgm:prSet phldrT="[Text]" custT="1"/>
      <dgm:spPr>
        <a:xfrm>
          <a:off x="2866161" y="1696"/>
          <a:ext cx="2459235" cy="1475541"/>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Fluid and electrolyte balance</a:t>
          </a:r>
        </a:p>
      </dgm:t>
    </dgm:pt>
    <dgm:pt modelId="{E8D37EF0-EF6A-44B6-A40C-1A11578324D0}" type="parTrans" cxnId="{9171A784-3FA8-4577-A6ED-D504D72F5CD1}">
      <dgm:prSet/>
      <dgm:spPr/>
      <dgm:t>
        <a:bodyPr/>
        <a:lstStyle/>
        <a:p>
          <a:pPr algn="ctr"/>
          <a:endParaRPr lang="en-US" sz="2200"/>
        </a:p>
      </dgm:t>
    </dgm:pt>
    <dgm:pt modelId="{2B65B631-916E-4429-B577-E74B26FB1AF4}" type="sibTrans" cxnId="{9171A784-3FA8-4577-A6ED-D504D72F5CD1}">
      <dgm:prSet/>
      <dgm:spPr/>
      <dgm:t>
        <a:bodyPr/>
        <a:lstStyle/>
        <a:p>
          <a:pPr algn="ctr"/>
          <a:endParaRPr lang="en-US" sz="2200"/>
        </a:p>
      </dgm:t>
    </dgm:pt>
    <dgm:pt modelId="{467A8950-1A7C-486F-80B9-D267DDCD7F63}">
      <dgm:prSet phldrT="[Text]" custT="1"/>
      <dgm:spPr>
        <a:xfrm>
          <a:off x="161002" y="1723161"/>
          <a:ext cx="2459235" cy="1475541"/>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PH levels</a:t>
          </a:r>
        </a:p>
      </dgm:t>
    </dgm:pt>
    <dgm:pt modelId="{8097304D-98BD-4F92-84AF-AFEF5D81C5CA}" type="parTrans" cxnId="{73AD842E-3696-403D-B4F3-860D660664AD}">
      <dgm:prSet/>
      <dgm:spPr/>
      <dgm:t>
        <a:bodyPr/>
        <a:lstStyle/>
        <a:p>
          <a:pPr algn="ctr"/>
          <a:endParaRPr lang="en-US" sz="2200"/>
        </a:p>
      </dgm:t>
    </dgm:pt>
    <dgm:pt modelId="{5DDA789B-608E-4AC2-8BA3-0559BDD683B6}" type="sibTrans" cxnId="{73AD842E-3696-403D-B4F3-860D660664AD}">
      <dgm:prSet/>
      <dgm:spPr/>
      <dgm:t>
        <a:bodyPr/>
        <a:lstStyle/>
        <a:p>
          <a:pPr algn="ctr"/>
          <a:endParaRPr lang="en-US" sz="2200"/>
        </a:p>
      </dgm:t>
    </dgm:pt>
    <dgm:pt modelId="{B33F39BC-DC28-45B9-9CE6-144CEE74F596}">
      <dgm:prSet phldrT="[Text]" custT="1"/>
      <dgm:spPr>
        <a:xfrm>
          <a:off x="2866161" y="1723161"/>
          <a:ext cx="2459235" cy="1475541"/>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Blood pressure</a:t>
          </a:r>
        </a:p>
      </dgm:t>
    </dgm:pt>
    <dgm:pt modelId="{9930BB4C-6818-4DFC-B212-D64F6F82D95C}" type="sibTrans" cxnId="{B32EC2E0-7D81-4FD9-8C7A-02F5268B4FB2}">
      <dgm:prSet/>
      <dgm:spPr/>
      <dgm:t>
        <a:bodyPr/>
        <a:lstStyle/>
        <a:p>
          <a:pPr algn="ctr"/>
          <a:endParaRPr lang="en-US" sz="2200"/>
        </a:p>
      </dgm:t>
    </dgm:pt>
    <dgm:pt modelId="{5E3B0039-8A1B-42B9-9BF8-2CC8C0BD5FF6}" type="parTrans" cxnId="{B32EC2E0-7D81-4FD9-8C7A-02F5268B4FB2}">
      <dgm:prSet/>
      <dgm:spPr/>
      <dgm:t>
        <a:bodyPr/>
        <a:lstStyle/>
        <a:p>
          <a:pPr algn="ctr"/>
          <a:endParaRPr lang="en-US" sz="2200"/>
        </a:p>
      </dgm:t>
    </dgm:pt>
    <dgm:pt modelId="{CC540B99-1DAD-4CA1-8B57-E6130A6450BA}" type="pres">
      <dgm:prSet presAssocID="{35682CB8-3CA7-42E6-A9D8-FADE56C04D3F}" presName="diagram" presStyleCnt="0">
        <dgm:presLayoutVars>
          <dgm:dir/>
          <dgm:resizeHandles val="exact"/>
        </dgm:presLayoutVars>
      </dgm:prSet>
      <dgm:spPr/>
    </dgm:pt>
    <dgm:pt modelId="{CFF000D3-1CA8-4051-9195-27993FCC4DA4}" type="pres">
      <dgm:prSet presAssocID="{19FF0D8E-A486-4141-9687-0480744A8E9E}" presName="node" presStyleLbl="node1" presStyleIdx="0" presStyleCnt="4">
        <dgm:presLayoutVars>
          <dgm:bulletEnabled val="1"/>
        </dgm:presLayoutVars>
      </dgm:prSet>
      <dgm:spPr/>
    </dgm:pt>
    <dgm:pt modelId="{62E9D485-18CB-4145-BABD-B8860CB2E3E5}" type="pres">
      <dgm:prSet presAssocID="{F12DD3A2-802B-476A-899C-4537088C8848}" presName="sibTrans" presStyleCnt="0"/>
      <dgm:spPr/>
    </dgm:pt>
    <dgm:pt modelId="{DD1ECDA5-CE25-4A3E-B429-D08F27A0691F}" type="pres">
      <dgm:prSet presAssocID="{17637C30-697A-4F3C-83CD-8A9449495E9B}" presName="node" presStyleLbl="node1" presStyleIdx="1" presStyleCnt="4">
        <dgm:presLayoutVars>
          <dgm:bulletEnabled val="1"/>
        </dgm:presLayoutVars>
      </dgm:prSet>
      <dgm:spPr/>
    </dgm:pt>
    <dgm:pt modelId="{482C8810-8D5B-45A9-B01F-853E8539403F}" type="pres">
      <dgm:prSet presAssocID="{2B65B631-916E-4429-B577-E74B26FB1AF4}" presName="sibTrans" presStyleCnt="0"/>
      <dgm:spPr/>
    </dgm:pt>
    <dgm:pt modelId="{CC6EF08F-F780-40D0-BCB9-46421DD0B694}" type="pres">
      <dgm:prSet presAssocID="{467A8950-1A7C-486F-80B9-D267DDCD7F63}" presName="node" presStyleLbl="node1" presStyleIdx="2" presStyleCnt="4">
        <dgm:presLayoutVars>
          <dgm:bulletEnabled val="1"/>
        </dgm:presLayoutVars>
      </dgm:prSet>
      <dgm:spPr/>
    </dgm:pt>
    <dgm:pt modelId="{BBC3BBAA-FAC0-4149-B7CA-468FE06E783C}" type="pres">
      <dgm:prSet presAssocID="{5DDA789B-608E-4AC2-8BA3-0559BDD683B6}" presName="sibTrans" presStyleCnt="0"/>
      <dgm:spPr/>
    </dgm:pt>
    <dgm:pt modelId="{BF18B3FD-5595-46BE-984A-83619CC293BF}" type="pres">
      <dgm:prSet presAssocID="{B33F39BC-DC28-45B9-9CE6-144CEE74F596}" presName="node" presStyleLbl="node1" presStyleIdx="3" presStyleCnt="4">
        <dgm:presLayoutVars>
          <dgm:bulletEnabled val="1"/>
        </dgm:presLayoutVars>
      </dgm:prSet>
      <dgm:spPr/>
    </dgm:pt>
  </dgm:ptLst>
  <dgm:cxnLst>
    <dgm:cxn modelId="{41163B18-0CC0-4B9D-B53C-0EAC8225853A}" type="presOf" srcId="{467A8950-1A7C-486F-80B9-D267DDCD7F63}" destId="{CC6EF08F-F780-40D0-BCB9-46421DD0B694}" srcOrd="0" destOrd="0" presId="urn:microsoft.com/office/officeart/2005/8/layout/default"/>
    <dgm:cxn modelId="{57004922-C360-4F20-B3F6-375712445F1E}" type="presOf" srcId="{19FF0D8E-A486-4141-9687-0480744A8E9E}" destId="{CFF000D3-1CA8-4051-9195-27993FCC4DA4}" srcOrd="0" destOrd="0" presId="urn:microsoft.com/office/officeart/2005/8/layout/default"/>
    <dgm:cxn modelId="{73AD842E-3696-403D-B4F3-860D660664AD}" srcId="{35682CB8-3CA7-42E6-A9D8-FADE56C04D3F}" destId="{467A8950-1A7C-486F-80B9-D267DDCD7F63}" srcOrd="2" destOrd="0" parTransId="{8097304D-98BD-4F92-84AF-AFEF5D81C5CA}" sibTransId="{5DDA789B-608E-4AC2-8BA3-0559BDD683B6}"/>
    <dgm:cxn modelId="{04349A77-B94E-4C93-B023-A7E8EDD990B1}" type="presOf" srcId="{35682CB8-3CA7-42E6-A9D8-FADE56C04D3F}" destId="{CC540B99-1DAD-4CA1-8B57-E6130A6450BA}" srcOrd="0" destOrd="0" presId="urn:microsoft.com/office/officeart/2005/8/layout/default"/>
    <dgm:cxn modelId="{9171A784-3FA8-4577-A6ED-D504D72F5CD1}" srcId="{35682CB8-3CA7-42E6-A9D8-FADE56C04D3F}" destId="{17637C30-697A-4F3C-83CD-8A9449495E9B}" srcOrd="1" destOrd="0" parTransId="{E8D37EF0-EF6A-44B6-A40C-1A11578324D0}" sibTransId="{2B65B631-916E-4429-B577-E74B26FB1AF4}"/>
    <dgm:cxn modelId="{6A378694-56CF-400C-BD28-27EE64736E1C}" type="presOf" srcId="{B33F39BC-DC28-45B9-9CE6-144CEE74F596}" destId="{BF18B3FD-5595-46BE-984A-83619CC293BF}" srcOrd="0" destOrd="0" presId="urn:microsoft.com/office/officeart/2005/8/layout/default"/>
    <dgm:cxn modelId="{FA7005B1-09CC-4B15-9096-2CAAB57D11A8}" srcId="{35682CB8-3CA7-42E6-A9D8-FADE56C04D3F}" destId="{19FF0D8E-A486-4141-9687-0480744A8E9E}" srcOrd="0" destOrd="0" parTransId="{6025E214-924A-4220-8C6E-A80FFB0284BD}" sibTransId="{F12DD3A2-802B-476A-899C-4537088C8848}"/>
    <dgm:cxn modelId="{76ADF6B7-34F9-419D-81A5-8A41174E21AC}" type="presOf" srcId="{17637C30-697A-4F3C-83CD-8A9449495E9B}" destId="{DD1ECDA5-CE25-4A3E-B429-D08F27A0691F}" srcOrd="0" destOrd="0" presId="urn:microsoft.com/office/officeart/2005/8/layout/default"/>
    <dgm:cxn modelId="{B32EC2E0-7D81-4FD9-8C7A-02F5268B4FB2}" srcId="{35682CB8-3CA7-42E6-A9D8-FADE56C04D3F}" destId="{B33F39BC-DC28-45B9-9CE6-144CEE74F596}" srcOrd="3" destOrd="0" parTransId="{5E3B0039-8A1B-42B9-9BF8-2CC8C0BD5FF6}" sibTransId="{9930BB4C-6818-4DFC-B212-D64F6F82D95C}"/>
    <dgm:cxn modelId="{03339DA3-3971-4220-AF4B-5E8C0AE0041F}" type="presParOf" srcId="{CC540B99-1DAD-4CA1-8B57-E6130A6450BA}" destId="{CFF000D3-1CA8-4051-9195-27993FCC4DA4}" srcOrd="0" destOrd="0" presId="urn:microsoft.com/office/officeart/2005/8/layout/default"/>
    <dgm:cxn modelId="{0F8791C7-C2D5-442C-8C0F-4FB8A8F8E84E}" type="presParOf" srcId="{CC540B99-1DAD-4CA1-8B57-E6130A6450BA}" destId="{62E9D485-18CB-4145-BABD-B8860CB2E3E5}" srcOrd="1" destOrd="0" presId="urn:microsoft.com/office/officeart/2005/8/layout/default"/>
    <dgm:cxn modelId="{79111297-9B01-4C71-9A03-25B1286CF9D7}" type="presParOf" srcId="{CC540B99-1DAD-4CA1-8B57-E6130A6450BA}" destId="{DD1ECDA5-CE25-4A3E-B429-D08F27A0691F}" srcOrd="2" destOrd="0" presId="urn:microsoft.com/office/officeart/2005/8/layout/default"/>
    <dgm:cxn modelId="{6F94813A-7141-49B5-97C7-BC02C4369CD8}" type="presParOf" srcId="{CC540B99-1DAD-4CA1-8B57-E6130A6450BA}" destId="{482C8810-8D5B-45A9-B01F-853E8539403F}" srcOrd="3" destOrd="0" presId="urn:microsoft.com/office/officeart/2005/8/layout/default"/>
    <dgm:cxn modelId="{37585656-1A0E-4C40-AAD9-B78B90A6CB36}" type="presParOf" srcId="{CC540B99-1DAD-4CA1-8B57-E6130A6450BA}" destId="{CC6EF08F-F780-40D0-BCB9-46421DD0B694}" srcOrd="4" destOrd="0" presId="urn:microsoft.com/office/officeart/2005/8/layout/default"/>
    <dgm:cxn modelId="{14640C4D-B8DE-4E21-B093-B075C20D0698}" type="presParOf" srcId="{CC540B99-1DAD-4CA1-8B57-E6130A6450BA}" destId="{BBC3BBAA-FAC0-4149-B7CA-468FE06E783C}" srcOrd="5" destOrd="0" presId="urn:microsoft.com/office/officeart/2005/8/layout/default"/>
    <dgm:cxn modelId="{62554430-3246-4A5D-A3DF-0F1B9610EEFF}" type="presParOf" srcId="{CC540B99-1DAD-4CA1-8B57-E6130A6450BA}" destId="{BF18B3FD-5595-46BE-984A-83619CC293B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B52055-37BD-4FC1-A06D-52841F9100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31EA074-1671-4D22-86D7-2720E44BABA7}">
      <dgm:prSet phldrT="[Text]" custT="1"/>
      <dgm:spPr>
        <a:xfrm>
          <a:off x="0" y="1210785"/>
          <a:ext cx="5486400" cy="556152"/>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Font typeface="Courier New" panose="02070309020205020404" pitchFamily="49" charset="0"/>
            <a:buNone/>
          </a:pPr>
          <a:r>
            <a:rPr lang="en-AU" sz="2200" dirty="0">
              <a:solidFill>
                <a:sysClr val="window" lastClr="FFFFFF"/>
              </a:solidFill>
              <a:latin typeface="Calibri" panose="020F0502020204030204"/>
              <a:ea typeface="+mn-ea"/>
              <a:cs typeface="+mn-cs"/>
            </a:rPr>
            <a:t>What and how much you eat and drink </a:t>
          </a:r>
          <a:endParaRPr lang="en-US" sz="2200" dirty="0">
            <a:solidFill>
              <a:sysClr val="window" lastClr="FFFFFF"/>
            </a:solidFill>
            <a:latin typeface="Calibri" panose="020F0502020204030204"/>
            <a:ea typeface="+mn-ea"/>
            <a:cs typeface="+mn-cs"/>
          </a:endParaRPr>
        </a:p>
      </dgm:t>
    </dgm:pt>
    <dgm:pt modelId="{C2617833-8328-46A7-AE3F-0DB4C4BB9AB2}" type="parTrans" cxnId="{E9888CF8-CF74-4A2D-9F84-7E2D8A373B61}">
      <dgm:prSet/>
      <dgm:spPr/>
      <dgm:t>
        <a:bodyPr/>
        <a:lstStyle/>
        <a:p>
          <a:endParaRPr lang="en-US" sz="2200"/>
        </a:p>
      </dgm:t>
    </dgm:pt>
    <dgm:pt modelId="{2611ADEE-787D-4ED8-B3DD-6DE6716F35DF}" type="sibTrans" cxnId="{E9888CF8-CF74-4A2D-9F84-7E2D8A373B61}">
      <dgm:prSet/>
      <dgm:spPr/>
      <dgm:t>
        <a:bodyPr/>
        <a:lstStyle/>
        <a:p>
          <a:endParaRPr lang="en-US" sz="2200"/>
        </a:p>
      </dgm:t>
    </dgm:pt>
    <dgm:pt modelId="{81EECA3A-45BA-4685-A6C2-E279BB496671}">
      <dgm:prSet phldrT="[Text]" custT="1"/>
      <dgm:spPr>
        <a:xfrm>
          <a:off x="0" y="1807257"/>
          <a:ext cx="5486400" cy="556152"/>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Font typeface="Courier New" panose="02070309020205020404" pitchFamily="49" charset="0"/>
            <a:buNone/>
          </a:pPr>
          <a:r>
            <a:rPr lang="en-AU" sz="2200" dirty="0">
              <a:solidFill>
                <a:sysClr val="window" lastClr="FFFFFF"/>
              </a:solidFill>
              <a:latin typeface="Calibri" panose="020F0502020204030204"/>
              <a:ea typeface="+mn-ea"/>
              <a:cs typeface="+mn-cs"/>
            </a:rPr>
            <a:t>The level of functioning of the kidneys</a:t>
          </a:r>
          <a:endParaRPr lang="en-US" sz="2200" dirty="0">
            <a:solidFill>
              <a:sysClr val="window" lastClr="FFFFFF"/>
            </a:solidFill>
            <a:latin typeface="Calibri" panose="020F0502020204030204"/>
            <a:ea typeface="+mn-ea"/>
            <a:cs typeface="+mn-cs"/>
          </a:endParaRPr>
        </a:p>
      </dgm:t>
    </dgm:pt>
    <dgm:pt modelId="{394F462A-9F43-4014-8DC4-F0D5DBD3180D}" type="parTrans" cxnId="{2EBE6AD1-B007-4AB4-A2F7-87ED82F70117}">
      <dgm:prSet/>
      <dgm:spPr/>
      <dgm:t>
        <a:bodyPr/>
        <a:lstStyle/>
        <a:p>
          <a:endParaRPr lang="en-US" sz="2200"/>
        </a:p>
      </dgm:t>
    </dgm:pt>
    <dgm:pt modelId="{D1CA64DC-28D2-43D7-B9DF-5C1D3FE52131}" type="sibTrans" cxnId="{2EBE6AD1-B007-4AB4-A2F7-87ED82F70117}">
      <dgm:prSet/>
      <dgm:spPr/>
      <dgm:t>
        <a:bodyPr/>
        <a:lstStyle/>
        <a:p>
          <a:endParaRPr lang="en-US" sz="2200"/>
        </a:p>
      </dgm:t>
    </dgm:pt>
    <dgm:pt modelId="{4F6808A0-9437-47D2-9DEE-A8D8AFDD7B35}">
      <dgm:prSet custT="1"/>
      <dgm:spPr>
        <a:xfrm>
          <a:off x="0" y="17840"/>
          <a:ext cx="5486400" cy="556152"/>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D73329"/>
            </a:buClr>
            <a:buSzPts val="1100"/>
            <a:buFont typeface="Wingdings" panose="05000000000000000000" pitchFamily="2" charset="2"/>
            <a:buNone/>
          </a:pPr>
          <a:r>
            <a:rPr lang="en-AU" sz="2200" dirty="0">
              <a:solidFill>
                <a:sysClr val="window" lastClr="FFFFFF"/>
              </a:solidFill>
              <a:latin typeface="Calibri" panose="020F0502020204030204"/>
              <a:ea typeface="+mn-ea"/>
              <a:cs typeface="+mn-cs"/>
            </a:rPr>
            <a:t>Illnesses associated with ageing, e.g. diabetes, kidney stones, diabetes</a:t>
          </a:r>
          <a:endParaRPr lang="en-US" sz="2200" dirty="0">
            <a:solidFill>
              <a:sysClr val="window" lastClr="FFFFFF"/>
            </a:solidFill>
            <a:latin typeface="Calibri" panose="020F0502020204030204"/>
            <a:ea typeface="+mn-ea"/>
            <a:cs typeface="+mn-cs"/>
          </a:endParaRPr>
        </a:p>
      </dgm:t>
    </dgm:pt>
    <dgm:pt modelId="{1CF1E54E-5D62-4E7A-81A2-0935887A8BB5}" type="parTrans" cxnId="{D7040F55-3D46-4E21-BA88-F2D0F2B60723}">
      <dgm:prSet/>
      <dgm:spPr/>
      <dgm:t>
        <a:bodyPr/>
        <a:lstStyle/>
        <a:p>
          <a:endParaRPr lang="en-US" sz="2200"/>
        </a:p>
      </dgm:t>
    </dgm:pt>
    <dgm:pt modelId="{E54AF935-2C1B-474D-A71A-60D1002AA4B4}" type="sibTrans" cxnId="{D7040F55-3D46-4E21-BA88-F2D0F2B60723}">
      <dgm:prSet/>
      <dgm:spPr/>
      <dgm:t>
        <a:bodyPr/>
        <a:lstStyle/>
        <a:p>
          <a:endParaRPr lang="en-US" sz="2200"/>
        </a:p>
      </dgm:t>
    </dgm:pt>
    <dgm:pt modelId="{8AE9B1D4-55F4-42AC-9AC7-AA21B1302FAE}">
      <dgm:prSet custT="1"/>
      <dgm:spPr>
        <a:xfrm>
          <a:off x="0" y="614312"/>
          <a:ext cx="5486400" cy="556152"/>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D73329"/>
            </a:buClr>
            <a:buSzPts val="1100"/>
            <a:buFont typeface="Wingdings" panose="05000000000000000000" pitchFamily="2" charset="2"/>
            <a:buNone/>
          </a:pPr>
          <a:r>
            <a:rPr lang="en-AU" sz="2200" dirty="0">
              <a:solidFill>
                <a:sysClr val="window" lastClr="FFFFFF"/>
              </a:solidFill>
              <a:latin typeface="Calibri" panose="020F0502020204030204"/>
              <a:ea typeface="+mn-ea"/>
              <a:cs typeface="+mn-cs"/>
            </a:rPr>
            <a:t>Certain medications, e.g. prolonged use of over-the-counter pain medication</a:t>
          </a:r>
          <a:endParaRPr lang="en-US" sz="2200" dirty="0">
            <a:solidFill>
              <a:sysClr val="window" lastClr="FFFFFF"/>
            </a:solidFill>
            <a:latin typeface="Calibri" panose="020F0502020204030204"/>
            <a:ea typeface="+mn-ea"/>
            <a:cs typeface="+mn-cs"/>
          </a:endParaRPr>
        </a:p>
      </dgm:t>
    </dgm:pt>
    <dgm:pt modelId="{40D7CB05-731F-43F6-8742-6235A82727D5}" type="parTrans" cxnId="{D5AEFBA7-F406-4EFE-A1AC-F960F91B2D71}">
      <dgm:prSet/>
      <dgm:spPr/>
      <dgm:t>
        <a:bodyPr/>
        <a:lstStyle/>
        <a:p>
          <a:endParaRPr lang="en-US" sz="2200"/>
        </a:p>
      </dgm:t>
    </dgm:pt>
    <dgm:pt modelId="{5777EEA5-A7E6-42ED-82EA-8EA3FEC85306}" type="sibTrans" cxnId="{D5AEFBA7-F406-4EFE-A1AC-F960F91B2D71}">
      <dgm:prSet/>
      <dgm:spPr/>
      <dgm:t>
        <a:bodyPr/>
        <a:lstStyle/>
        <a:p>
          <a:endParaRPr lang="en-US" sz="2200"/>
        </a:p>
      </dgm:t>
    </dgm:pt>
    <dgm:pt modelId="{60346838-AE63-4DBE-A615-C11E3C33D173}" type="pres">
      <dgm:prSet presAssocID="{E7B52055-37BD-4FC1-A06D-52841F9100F1}" presName="linear" presStyleCnt="0">
        <dgm:presLayoutVars>
          <dgm:animLvl val="lvl"/>
          <dgm:resizeHandles val="exact"/>
        </dgm:presLayoutVars>
      </dgm:prSet>
      <dgm:spPr/>
    </dgm:pt>
    <dgm:pt modelId="{8087E712-285F-4459-B2CB-1EF3C1383C96}" type="pres">
      <dgm:prSet presAssocID="{4F6808A0-9437-47D2-9DEE-A8D8AFDD7B35}" presName="parentText" presStyleLbl="node1" presStyleIdx="0" presStyleCnt="4">
        <dgm:presLayoutVars>
          <dgm:chMax val="0"/>
          <dgm:bulletEnabled val="1"/>
        </dgm:presLayoutVars>
      </dgm:prSet>
      <dgm:spPr/>
    </dgm:pt>
    <dgm:pt modelId="{BEE97AE3-C853-4778-985F-DC2A24FC08DD}" type="pres">
      <dgm:prSet presAssocID="{E54AF935-2C1B-474D-A71A-60D1002AA4B4}" presName="spacer" presStyleCnt="0"/>
      <dgm:spPr/>
    </dgm:pt>
    <dgm:pt modelId="{810B8674-99EA-4E9E-845F-6359D9991861}" type="pres">
      <dgm:prSet presAssocID="{8AE9B1D4-55F4-42AC-9AC7-AA21B1302FAE}" presName="parentText" presStyleLbl="node1" presStyleIdx="1" presStyleCnt="4">
        <dgm:presLayoutVars>
          <dgm:chMax val="0"/>
          <dgm:bulletEnabled val="1"/>
        </dgm:presLayoutVars>
      </dgm:prSet>
      <dgm:spPr/>
    </dgm:pt>
    <dgm:pt modelId="{A46CC3AC-89B2-47DF-9950-AD941DDAF9C2}" type="pres">
      <dgm:prSet presAssocID="{5777EEA5-A7E6-42ED-82EA-8EA3FEC85306}" presName="spacer" presStyleCnt="0"/>
      <dgm:spPr/>
    </dgm:pt>
    <dgm:pt modelId="{F8DEC434-9DB2-4B4C-9010-7637C1BC68AD}" type="pres">
      <dgm:prSet presAssocID="{531EA074-1671-4D22-86D7-2720E44BABA7}" presName="parentText" presStyleLbl="node1" presStyleIdx="2" presStyleCnt="4">
        <dgm:presLayoutVars>
          <dgm:chMax val="0"/>
          <dgm:bulletEnabled val="1"/>
        </dgm:presLayoutVars>
      </dgm:prSet>
      <dgm:spPr/>
    </dgm:pt>
    <dgm:pt modelId="{AF330FED-D59B-48BE-B566-94B9E9161517}" type="pres">
      <dgm:prSet presAssocID="{2611ADEE-787D-4ED8-B3DD-6DE6716F35DF}" presName="spacer" presStyleCnt="0"/>
      <dgm:spPr/>
    </dgm:pt>
    <dgm:pt modelId="{80FA11C2-D1E6-4774-B416-6543D2E1291D}" type="pres">
      <dgm:prSet presAssocID="{81EECA3A-45BA-4685-A6C2-E279BB496671}" presName="parentText" presStyleLbl="node1" presStyleIdx="3" presStyleCnt="4">
        <dgm:presLayoutVars>
          <dgm:chMax val="0"/>
          <dgm:bulletEnabled val="1"/>
        </dgm:presLayoutVars>
      </dgm:prSet>
      <dgm:spPr/>
    </dgm:pt>
  </dgm:ptLst>
  <dgm:cxnLst>
    <dgm:cxn modelId="{19BC230F-34C2-44BE-AF32-850521C70298}" type="presOf" srcId="{E7B52055-37BD-4FC1-A06D-52841F9100F1}" destId="{60346838-AE63-4DBE-A615-C11E3C33D173}" srcOrd="0" destOrd="0" presId="urn:microsoft.com/office/officeart/2005/8/layout/vList2"/>
    <dgm:cxn modelId="{6D8CD713-38DD-442E-8392-4168F6F83F29}" type="presOf" srcId="{531EA074-1671-4D22-86D7-2720E44BABA7}" destId="{F8DEC434-9DB2-4B4C-9010-7637C1BC68AD}" srcOrd="0" destOrd="0" presId="urn:microsoft.com/office/officeart/2005/8/layout/vList2"/>
    <dgm:cxn modelId="{B8CA0E37-63D9-4BC3-993A-73E56B8392AD}" type="presOf" srcId="{81EECA3A-45BA-4685-A6C2-E279BB496671}" destId="{80FA11C2-D1E6-4774-B416-6543D2E1291D}" srcOrd="0" destOrd="0" presId="urn:microsoft.com/office/officeart/2005/8/layout/vList2"/>
    <dgm:cxn modelId="{D7040F55-3D46-4E21-BA88-F2D0F2B60723}" srcId="{E7B52055-37BD-4FC1-A06D-52841F9100F1}" destId="{4F6808A0-9437-47D2-9DEE-A8D8AFDD7B35}" srcOrd="0" destOrd="0" parTransId="{1CF1E54E-5D62-4E7A-81A2-0935887A8BB5}" sibTransId="{E54AF935-2C1B-474D-A71A-60D1002AA4B4}"/>
    <dgm:cxn modelId="{F326C7A5-B962-42C3-B3D8-5C48554EF388}" type="presOf" srcId="{8AE9B1D4-55F4-42AC-9AC7-AA21B1302FAE}" destId="{810B8674-99EA-4E9E-845F-6359D9991861}" srcOrd="0" destOrd="0" presId="urn:microsoft.com/office/officeart/2005/8/layout/vList2"/>
    <dgm:cxn modelId="{D5AEFBA7-F406-4EFE-A1AC-F960F91B2D71}" srcId="{E7B52055-37BD-4FC1-A06D-52841F9100F1}" destId="{8AE9B1D4-55F4-42AC-9AC7-AA21B1302FAE}" srcOrd="1" destOrd="0" parTransId="{40D7CB05-731F-43F6-8742-6235A82727D5}" sibTransId="{5777EEA5-A7E6-42ED-82EA-8EA3FEC85306}"/>
    <dgm:cxn modelId="{A864F4B6-5943-4A45-8D2B-B891E39BAC37}" type="presOf" srcId="{4F6808A0-9437-47D2-9DEE-A8D8AFDD7B35}" destId="{8087E712-285F-4459-B2CB-1EF3C1383C96}" srcOrd="0" destOrd="0" presId="urn:microsoft.com/office/officeart/2005/8/layout/vList2"/>
    <dgm:cxn modelId="{2EBE6AD1-B007-4AB4-A2F7-87ED82F70117}" srcId="{E7B52055-37BD-4FC1-A06D-52841F9100F1}" destId="{81EECA3A-45BA-4685-A6C2-E279BB496671}" srcOrd="3" destOrd="0" parTransId="{394F462A-9F43-4014-8DC4-F0D5DBD3180D}" sibTransId="{D1CA64DC-28D2-43D7-B9DF-5C1D3FE52131}"/>
    <dgm:cxn modelId="{E9888CF8-CF74-4A2D-9F84-7E2D8A373B61}" srcId="{E7B52055-37BD-4FC1-A06D-52841F9100F1}" destId="{531EA074-1671-4D22-86D7-2720E44BABA7}" srcOrd="2" destOrd="0" parTransId="{C2617833-8328-46A7-AE3F-0DB4C4BB9AB2}" sibTransId="{2611ADEE-787D-4ED8-B3DD-6DE6716F35DF}"/>
    <dgm:cxn modelId="{6637ED5F-AE99-43C2-B6F7-B45988440111}" type="presParOf" srcId="{60346838-AE63-4DBE-A615-C11E3C33D173}" destId="{8087E712-285F-4459-B2CB-1EF3C1383C96}" srcOrd="0" destOrd="0" presId="urn:microsoft.com/office/officeart/2005/8/layout/vList2"/>
    <dgm:cxn modelId="{47E36319-4FDB-4F1E-A1CF-00D0A2342F02}" type="presParOf" srcId="{60346838-AE63-4DBE-A615-C11E3C33D173}" destId="{BEE97AE3-C853-4778-985F-DC2A24FC08DD}" srcOrd="1" destOrd="0" presId="urn:microsoft.com/office/officeart/2005/8/layout/vList2"/>
    <dgm:cxn modelId="{02422D9D-E102-4C9D-8C45-7E8B7298D628}" type="presParOf" srcId="{60346838-AE63-4DBE-A615-C11E3C33D173}" destId="{810B8674-99EA-4E9E-845F-6359D9991861}" srcOrd="2" destOrd="0" presId="urn:microsoft.com/office/officeart/2005/8/layout/vList2"/>
    <dgm:cxn modelId="{A6A241C2-739E-4BD8-ABB6-8C7A31885384}" type="presParOf" srcId="{60346838-AE63-4DBE-A615-C11E3C33D173}" destId="{A46CC3AC-89B2-47DF-9950-AD941DDAF9C2}" srcOrd="3" destOrd="0" presId="urn:microsoft.com/office/officeart/2005/8/layout/vList2"/>
    <dgm:cxn modelId="{885C2AC0-6F74-451F-915B-DF9F507BE55D}" type="presParOf" srcId="{60346838-AE63-4DBE-A615-C11E3C33D173}" destId="{F8DEC434-9DB2-4B4C-9010-7637C1BC68AD}" srcOrd="4" destOrd="0" presId="urn:microsoft.com/office/officeart/2005/8/layout/vList2"/>
    <dgm:cxn modelId="{3B74E368-2F39-423C-8554-38381EAACA48}" type="presParOf" srcId="{60346838-AE63-4DBE-A615-C11E3C33D173}" destId="{AF330FED-D59B-48BE-B566-94B9E9161517}" srcOrd="5" destOrd="0" presId="urn:microsoft.com/office/officeart/2005/8/layout/vList2"/>
    <dgm:cxn modelId="{28ACBDF1-07C3-4392-A065-623563FDB2E8}" type="presParOf" srcId="{60346838-AE63-4DBE-A615-C11E3C33D173}" destId="{80FA11C2-D1E6-4774-B416-6543D2E1291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560D-04E0-49AA-8B6B-58FD89FC87C5}">
      <dsp:nvSpPr>
        <dsp:cNvPr id="0" name=""/>
        <dsp:cNvSpPr/>
      </dsp:nvSpPr>
      <dsp:spPr>
        <a:xfrm>
          <a:off x="1473324" y="1240"/>
          <a:ext cx="3344371" cy="20066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Preventive Care</a:t>
          </a:r>
        </a:p>
      </dsp:txBody>
      <dsp:txXfrm>
        <a:off x="1473324" y="1240"/>
        <a:ext cx="3344371" cy="2006622"/>
      </dsp:txXfrm>
    </dsp:sp>
    <dsp:sp modelId="{EB3AD78F-8521-4A1B-8F2D-1CF2D7B7FD46}">
      <dsp:nvSpPr>
        <dsp:cNvPr id="0" name=""/>
        <dsp:cNvSpPr/>
      </dsp:nvSpPr>
      <dsp:spPr>
        <a:xfrm>
          <a:off x="5152133" y="1240"/>
          <a:ext cx="3344371" cy="20066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Diagnostic Care</a:t>
          </a:r>
        </a:p>
      </dsp:txBody>
      <dsp:txXfrm>
        <a:off x="5152133" y="1240"/>
        <a:ext cx="3344371" cy="20066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8E5B-52F2-403F-9138-6824DFD0376B}">
      <dsp:nvSpPr>
        <dsp:cNvPr id="0" name=""/>
        <dsp:cNvSpPr/>
      </dsp:nvSpPr>
      <dsp:spPr>
        <a:xfrm>
          <a:off x="0" y="13976"/>
          <a:ext cx="9994983" cy="507265"/>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Skin</a:t>
          </a:r>
        </a:p>
      </dsp:txBody>
      <dsp:txXfrm>
        <a:off x="24763" y="38739"/>
        <a:ext cx="9945457" cy="457739"/>
      </dsp:txXfrm>
    </dsp:sp>
    <dsp:sp modelId="{B1C24530-280F-41A9-89BB-D31BD00BD19C}">
      <dsp:nvSpPr>
        <dsp:cNvPr id="0" name=""/>
        <dsp:cNvSpPr/>
      </dsp:nvSpPr>
      <dsp:spPr>
        <a:xfrm>
          <a:off x="0" y="521241"/>
          <a:ext cx="999498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Secretes sweat</a:t>
          </a:r>
        </a:p>
      </dsp:txBody>
      <dsp:txXfrm>
        <a:off x="0" y="521241"/>
        <a:ext cx="9994983" cy="496800"/>
      </dsp:txXfrm>
    </dsp:sp>
    <dsp:sp modelId="{F0103CDF-911C-4713-B525-9885CE538BDB}">
      <dsp:nvSpPr>
        <dsp:cNvPr id="0" name=""/>
        <dsp:cNvSpPr/>
      </dsp:nvSpPr>
      <dsp:spPr>
        <a:xfrm>
          <a:off x="0" y="1018041"/>
          <a:ext cx="9994983" cy="450700"/>
        </a:xfrm>
        <a:prstGeom prst="round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Lungs</a:t>
          </a:r>
        </a:p>
      </dsp:txBody>
      <dsp:txXfrm>
        <a:off x="22001" y="1040042"/>
        <a:ext cx="9950981" cy="406698"/>
      </dsp:txXfrm>
    </dsp:sp>
    <dsp:sp modelId="{D648B095-0DA8-4976-98FA-18B226B3BD29}">
      <dsp:nvSpPr>
        <dsp:cNvPr id="0" name=""/>
        <dsp:cNvSpPr/>
      </dsp:nvSpPr>
      <dsp:spPr>
        <a:xfrm>
          <a:off x="0" y="1468742"/>
          <a:ext cx="999498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Diffuses gaseous wastes from the bloodstream (e.g. carbon dioxide)</a:t>
          </a:r>
        </a:p>
      </dsp:txBody>
      <dsp:txXfrm>
        <a:off x="0" y="1468742"/>
        <a:ext cx="9994983" cy="49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8E5B-52F2-403F-9138-6824DFD0376B}">
      <dsp:nvSpPr>
        <dsp:cNvPr id="0" name=""/>
        <dsp:cNvSpPr/>
      </dsp:nvSpPr>
      <dsp:spPr>
        <a:xfrm>
          <a:off x="0" y="277763"/>
          <a:ext cx="9994983" cy="528748"/>
        </a:xfrm>
        <a:prstGeom prst="round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Liver</a:t>
          </a:r>
        </a:p>
      </dsp:txBody>
      <dsp:txXfrm>
        <a:off x="25811" y="303574"/>
        <a:ext cx="9943361" cy="477126"/>
      </dsp:txXfrm>
    </dsp:sp>
    <dsp:sp modelId="{B1C24530-280F-41A9-89BB-D31BD00BD19C}">
      <dsp:nvSpPr>
        <dsp:cNvPr id="0" name=""/>
        <dsp:cNvSpPr/>
      </dsp:nvSpPr>
      <dsp:spPr>
        <a:xfrm>
          <a:off x="0" y="806511"/>
          <a:ext cx="9994983"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Detoxifies the blood to remove toxins</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Responsible for protein synthesis</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Produces biochemicals necessary for digestion</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Secretes sweat</a:t>
          </a:r>
        </a:p>
      </dsp:txBody>
      <dsp:txXfrm>
        <a:off x="0" y="806511"/>
        <a:ext cx="9994983" cy="1513687"/>
      </dsp:txXfrm>
    </dsp:sp>
    <dsp:sp modelId="{A42E74CD-D3CF-4DB5-BEDF-AACACC4230EF}">
      <dsp:nvSpPr>
        <dsp:cNvPr id="0" name=""/>
        <dsp:cNvSpPr/>
      </dsp:nvSpPr>
      <dsp:spPr>
        <a:xfrm>
          <a:off x="0" y="2320199"/>
          <a:ext cx="9994983" cy="12168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endParaRPr lang="en-US" sz="2200" kern="1200" dirty="0">
            <a:solidFill>
              <a:sysClr val="windowText" lastClr="000000">
                <a:lumMod val="75000"/>
                <a:lumOff val="25000"/>
              </a:sysClr>
            </a:solidFill>
            <a:latin typeface="Calibri" panose="020F0502020204030204"/>
            <a:ea typeface="+mn-ea"/>
            <a:cs typeface="+mn-cs"/>
          </a:endParaRPr>
        </a:p>
      </dsp:txBody>
      <dsp:txXfrm>
        <a:off x="59399" y="2379598"/>
        <a:ext cx="9876185" cy="10980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CB343-2271-4C82-8066-65219CEB0F15}">
      <dsp:nvSpPr>
        <dsp:cNvPr id="0" name=""/>
        <dsp:cNvSpPr/>
      </dsp:nvSpPr>
      <dsp:spPr>
        <a:xfrm>
          <a:off x="0" y="45037"/>
          <a:ext cx="9994983" cy="599040"/>
        </a:xfrm>
        <a:prstGeom prst="round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Kidneys</a:t>
          </a:r>
        </a:p>
      </dsp:txBody>
      <dsp:txXfrm>
        <a:off x="29243" y="74280"/>
        <a:ext cx="9936497" cy="540554"/>
      </dsp:txXfrm>
    </dsp:sp>
    <dsp:sp modelId="{110D1EB8-71BB-4A96-955A-27086D8885AF}">
      <dsp:nvSpPr>
        <dsp:cNvPr id="0" name=""/>
        <dsp:cNvSpPr/>
      </dsp:nvSpPr>
      <dsp:spPr>
        <a:xfrm>
          <a:off x="0" y="644077"/>
          <a:ext cx="9994983"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Filters and fluid metabolic waste (e.g. urine)</a:t>
          </a:r>
        </a:p>
      </dsp:txBody>
      <dsp:txXfrm>
        <a:off x="0" y="644077"/>
        <a:ext cx="9994983" cy="529920"/>
      </dsp:txXfrm>
    </dsp:sp>
    <dsp:sp modelId="{F4BFAA81-71DB-49EA-9BCA-F6DB10CF60F2}">
      <dsp:nvSpPr>
        <dsp:cNvPr id="0" name=""/>
        <dsp:cNvSpPr/>
      </dsp:nvSpPr>
      <dsp:spPr>
        <a:xfrm>
          <a:off x="0" y="1173997"/>
          <a:ext cx="9994983" cy="599040"/>
        </a:xfrm>
        <a:prstGeom prst="round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Small intestine</a:t>
          </a:r>
        </a:p>
      </dsp:txBody>
      <dsp:txXfrm>
        <a:off x="29243" y="1203240"/>
        <a:ext cx="9936497" cy="540554"/>
      </dsp:txXfrm>
    </dsp:sp>
    <dsp:sp modelId="{B7FC2A14-320E-448D-9BA3-4D652D97D0B0}">
      <dsp:nvSpPr>
        <dsp:cNvPr id="0" name=""/>
        <dsp:cNvSpPr/>
      </dsp:nvSpPr>
      <dsp:spPr>
        <a:xfrm>
          <a:off x="0" y="1773038"/>
          <a:ext cx="9994983"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Processes and eliminates undigested food content and waste products </a:t>
          </a:r>
        </a:p>
      </dsp:txBody>
      <dsp:txXfrm>
        <a:off x="0" y="1773038"/>
        <a:ext cx="9994983" cy="529920"/>
      </dsp:txXfrm>
    </dsp:sp>
    <dsp:sp modelId="{4FA8CEEF-5993-44C2-9BDA-D01941653D9A}">
      <dsp:nvSpPr>
        <dsp:cNvPr id="0" name=""/>
        <dsp:cNvSpPr/>
      </dsp:nvSpPr>
      <dsp:spPr>
        <a:xfrm>
          <a:off x="0" y="2302958"/>
          <a:ext cx="9994983" cy="59904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Colon</a:t>
          </a:r>
        </a:p>
      </dsp:txBody>
      <dsp:txXfrm>
        <a:off x="29243" y="2332201"/>
        <a:ext cx="9936497" cy="540554"/>
      </dsp:txXfrm>
    </dsp:sp>
    <dsp:sp modelId="{40BB02C0-D8D8-4A07-B0C6-35652C1B2216}">
      <dsp:nvSpPr>
        <dsp:cNvPr id="0" name=""/>
        <dsp:cNvSpPr/>
      </dsp:nvSpPr>
      <dsp:spPr>
        <a:xfrm>
          <a:off x="0" y="2901998"/>
          <a:ext cx="9994983"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Where undigested food and waste products go before secreted from the body</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Where water is reabsorbed before wastes are secreted from the body</a:t>
          </a:r>
        </a:p>
      </dsp:txBody>
      <dsp:txXfrm>
        <a:off x="0" y="2901998"/>
        <a:ext cx="9994983" cy="745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DEA52-4E37-4AA5-B022-49968526CACA}">
      <dsp:nvSpPr>
        <dsp:cNvPr id="0" name=""/>
        <dsp:cNvSpPr/>
      </dsp:nvSpPr>
      <dsp:spPr>
        <a:xfrm>
          <a:off x="0" y="21908"/>
          <a:ext cx="9809018" cy="5616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Cardiac output</a:t>
          </a:r>
        </a:p>
      </dsp:txBody>
      <dsp:txXfrm>
        <a:off x="27415" y="49323"/>
        <a:ext cx="9754188" cy="506770"/>
      </dsp:txXfrm>
    </dsp:sp>
    <dsp:sp modelId="{F4BA45CD-F004-46A5-B2DB-9E1A4CCB3BF3}">
      <dsp:nvSpPr>
        <dsp:cNvPr id="0" name=""/>
        <dsp:cNvSpPr/>
      </dsp:nvSpPr>
      <dsp:spPr>
        <a:xfrm>
          <a:off x="0" y="5835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Blood pumped out of the heart in one minute </a:t>
          </a:r>
        </a:p>
      </dsp:txBody>
      <dsp:txXfrm>
        <a:off x="0" y="583508"/>
        <a:ext cx="9809018" cy="496800"/>
      </dsp:txXfrm>
    </dsp:sp>
    <dsp:sp modelId="{9E08278F-B0FC-4DCB-A94B-0BF1CAEA6E8A}">
      <dsp:nvSpPr>
        <dsp:cNvPr id="0" name=""/>
        <dsp:cNvSpPr/>
      </dsp:nvSpPr>
      <dsp:spPr>
        <a:xfrm>
          <a:off x="0" y="1080308"/>
          <a:ext cx="9809018" cy="561600"/>
        </a:xfrm>
        <a:prstGeom prst="round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Peripheral resistance</a:t>
          </a:r>
        </a:p>
      </dsp:txBody>
      <dsp:txXfrm>
        <a:off x="27415" y="1107723"/>
        <a:ext cx="9754188" cy="506770"/>
      </dsp:txXfrm>
    </dsp:sp>
    <dsp:sp modelId="{D69C9D2A-F35A-4D44-9A7B-75B483688474}">
      <dsp:nvSpPr>
        <dsp:cNvPr id="0" name=""/>
        <dsp:cNvSpPr/>
      </dsp:nvSpPr>
      <dsp:spPr>
        <a:xfrm>
          <a:off x="0" y="16419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Resistance of arteries to blood flow</a:t>
          </a:r>
        </a:p>
      </dsp:txBody>
      <dsp:txXfrm>
        <a:off x="0" y="1641908"/>
        <a:ext cx="9809018" cy="496800"/>
      </dsp:txXfrm>
    </dsp:sp>
    <dsp:sp modelId="{0C8CC59F-BAE4-4477-BE72-0EB75E00290A}">
      <dsp:nvSpPr>
        <dsp:cNvPr id="0" name=""/>
        <dsp:cNvSpPr/>
      </dsp:nvSpPr>
      <dsp:spPr>
        <a:xfrm>
          <a:off x="0" y="2138708"/>
          <a:ext cx="9809018" cy="5616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Blood viscosity</a:t>
          </a:r>
        </a:p>
      </dsp:txBody>
      <dsp:txXfrm>
        <a:off x="27415" y="2166123"/>
        <a:ext cx="9754188" cy="506770"/>
      </dsp:txXfrm>
    </dsp:sp>
    <dsp:sp modelId="{D40D04A5-09F5-44A8-9412-AD54D99C8E06}">
      <dsp:nvSpPr>
        <dsp:cNvPr id="0" name=""/>
        <dsp:cNvSpPr/>
      </dsp:nvSpPr>
      <dsp:spPr>
        <a:xfrm>
          <a:off x="0" y="27003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Thickness and stickiness of blood</a:t>
          </a:r>
        </a:p>
      </dsp:txBody>
      <dsp:txXfrm>
        <a:off x="0" y="2700308"/>
        <a:ext cx="9809018" cy="496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8B4B0-047C-4B47-9318-D43E95F6D8EE}">
      <dsp:nvSpPr>
        <dsp:cNvPr id="0" name=""/>
        <dsp:cNvSpPr/>
      </dsp:nvSpPr>
      <dsp:spPr>
        <a:xfrm>
          <a:off x="-3617274" y="-555868"/>
          <a:ext cx="4312137" cy="4312137"/>
        </a:xfrm>
        <a:prstGeom prst="blockArc">
          <a:avLst>
            <a:gd name="adj1" fmla="val 18900000"/>
            <a:gd name="adj2" fmla="val 2700000"/>
            <a:gd name="adj3" fmla="val 501"/>
          </a:avLst>
        </a:prstGeom>
        <a:noFill/>
        <a:ln w="12700" cap="flat" cmpd="sng" algn="ctr">
          <a:solidFill>
            <a:srgbClr val="70AD47">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BEF683E-CB54-4C58-913E-212BB38482AC}">
      <dsp:nvSpPr>
        <dsp:cNvPr id="0" name=""/>
        <dsp:cNvSpPr/>
      </dsp:nvSpPr>
      <dsp:spPr>
        <a:xfrm>
          <a:off x="364263" y="246046"/>
          <a:ext cx="9551334" cy="49234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Stay away from the client when sick</a:t>
          </a:r>
        </a:p>
      </dsp:txBody>
      <dsp:txXfrm>
        <a:off x="364263" y="246046"/>
        <a:ext cx="9551334" cy="492349"/>
      </dsp:txXfrm>
    </dsp:sp>
    <dsp:sp modelId="{369271AD-3A4D-4DC1-9C7D-CAB5B247A955}">
      <dsp:nvSpPr>
        <dsp:cNvPr id="0" name=""/>
        <dsp:cNvSpPr/>
      </dsp:nvSpPr>
      <dsp:spPr>
        <a:xfrm>
          <a:off x="56545" y="184503"/>
          <a:ext cx="615436" cy="615436"/>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330AD73-33DC-414C-8E0F-930670FC4073}">
      <dsp:nvSpPr>
        <dsp:cNvPr id="0" name=""/>
        <dsp:cNvSpPr/>
      </dsp:nvSpPr>
      <dsp:spPr>
        <a:xfrm>
          <a:off x="646539" y="984699"/>
          <a:ext cx="9269059" cy="492349"/>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Wash hands at regular intervals</a:t>
          </a:r>
        </a:p>
      </dsp:txBody>
      <dsp:txXfrm>
        <a:off x="646539" y="984699"/>
        <a:ext cx="9269059" cy="492349"/>
      </dsp:txXfrm>
    </dsp:sp>
    <dsp:sp modelId="{4F322BCB-C5D4-4B14-B3AD-7A612C79F95F}">
      <dsp:nvSpPr>
        <dsp:cNvPr id="0" name=""/>
        <dsp:cNvSpPr/>
      </dsp:nvSpPr>
      <dsp:spPr>
        <a:xfrm>
          <a:off x="338820" y="923155"/>
          <a:ext cx="615436" cy="615436"/>
        </a:xfrm>
        <a:prstGeom prst="ellipse">
          <a:avLst/>
        </a:prstGeom>
        <a:solidFill>
          <a:sysClr val="window" lastClr="FFFFFF">
            <a:hueOff val="0"/>
            <a:satOff val="0"/>
            <a:lumOff val="0"/>
            <a:alphaOff val="0"/>
          </a:sysClr>
        </a:solidFill>
        <a:ln w="12700" cap="flat" cmpd="sng" algn="ctr">
          <a:solidFill>
            <a:srgbClr val="5B9BD5">
              <a:hueOff val="-2252848"/>
              <a:satOff val="-5806"/>
              <a:lumOff val="-3922"/>
              <a:alphaOff val="0"/>
            </a:srgbClr>
          </a:solidFill>
          <a:prstDash val="solid"/>
          <a:miter lim="800000"/>
        </a:ln>
        <a:effectLst/>
      </dsp:spPr>
      <dsp:style>
        <a:lnRef idx="2">
          <a:scrgbClr r="0" g="0" b="0"/>
        </a:lnRef>
        <a:fillRef idx="1">
          <a:scrgbClr r="0" g="0" b="0"/>
        </a:fillRef>
        <a:effectRef idx="0">
          <a:scrgbClr r="0" g="0" b="0"/>
        </a:effectRef>
        <a:fontRef idx="minor"/>
      </dsp:style>
    </dsp:sp>
    <dsp:sp modelId="{BF621200-8569-48DC-BE1E-A4E19C04E2D2}">
      <dsp:nvSpPr>
        <dsp:cNvPr id="0" name=""/>
        <dsp:cNvSpPr/>
      </dsp:nvSpPr>
      <dsp:spPr>
        <a:xfrm>
          <a:off x="646539" y="1723351"/>
          <a:ext cx="9269059" cy="492349"/>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Clean thoroughly</a:t>
          </a:r>
        </a:p>
      </dsp:txBody>
      <dsp:txXfrm>
        <a:off x="646539" y="1723351"/>
        <a:ext cx="9269059" cy="492349"/>
      </dsp:txXfrm>
    </dsp:sp>
    <dsp:sp modelId="{1C8D5085-7AB3-4C3C-931F-911C99D28870}">
      <dsp:nvSpPr>
        <dsp:cNvPr id="0" name=""/>
        <dsp:cNvSpPr/>
      </dsp:nvSpPr>
      <dsp:spPr>
        <a:xfrm>
          <a:off x="338820" y="1661807"/>
          <a:ext cx="615436" cy="615436"/>
        </a:xfrm>
        <a:prstGeom prst="ellipse">
          <a:avLst/>
        </a:prstGeom>
        <a:solidFill>
          <a:sysClr val="window" lastClr="FFFFFF">
            <a:hueOff val="0"/>
            <a:satOff val="0"/>
            <a:lumOff val="0"/>
            <a:alphaOff val="0"/>
          </a:sysClr>
        </a:solidFill>
        <a:ln w="12700" cap="flat" cmpd="sng" algn="ctr">
          <a:solidFill>
            <a:srgbClr val="5B9BD5">
              <a:hueOff val="-4505695"/>
              <a:satOff val="-11613"/>
              <a:lumOff val="-7843"/>
              <a:alphaOff val="0"/>
            </a:srgbClr>
          </a:solidFill>
          <a:prstDash val="solid"/>
          <a:miter lim="800000"/>
        </a:ln>
        <a:effectLst/>
      </dsp:spPr>
      <dsp:style>
        <a:lnRef idx="2">
          <a:scrgbClr r="0" g="0" b="0"/>
        </a:lnRef>
        <a:fillRef idx="1">
          <a:scrgbClr r="0" g="0" b="0"/>
        </a:fillRef>
        <a:effectRef idx="0">
          <a:scrgbClr r="0" g="0" b="0"/>
        </a:effectRef>
        <a:fontRef idx="minor"/>
      </dsp:style>
    </dsp:sp>
    <dsp:sp modelId="{A155B826-9110-447B-AD40-CAFD013AD713}">
      <dsp:nvSpPr>
        <dsp:cNvPr id="0" name=""/>
        <dsp:cNvSpPr/>
      </dsp:nvSpPr>
      <dsp:spPr>
        <a:xfrm>
          <a:off x="364263" y="2462003"/>
          <a:ext cx="9551334" cy="4923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Wear protective equipment</a:t>
          </a:r>
        </a:p>
      </dsp:txBody>
      <dsp:txXfrm>
        <a:off x="364263" y="2462003"/>
        <a:ext cx="9551334" cy="492349"/>
      </dsp:txXfrm>
    </dsp:sp>
    <dsp:sp modelId="{B8667C97-6F80-488F-91DB-BB7A8B38B18D}">
      <dsp:nvSpPr>
        <dsp:cNvPr id="0" name=""/>
        <dsp:cNvSpPr/>
      </dsp:nvSpPr>
      <dsp:spPr>
        <a:xfrm>
          <a:off x="56545" y="2400460"/>
          <a:ext cx="615436" cy="615436"/>
        </a:xfrm>
        <a:prstGeom prst="ellipse">
          <a:avLst/>
        </a:prstGeom>
        <a:solidFill>
          <a:sysClr val="window" lastClr="FFFFFF">
            <a:hueOff val="0"/>
            <a:satOff val="0"/>
            <a:lumOff val="0"/>
            <a:alphaOff val="0"/>
          </a:sysClr>
        </a:solidFill>
        <a:ln w="12700" cap="flat" cmpd="sng" algn="ctr">
          <a:solidFill>
            <a:srgbClr val="5B9BD5">
              <a:hueOff val="-6758543"/>
              <a:satOff val="-17419"/>
              <a:lumOff val="-11765"/>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FE365-79BA-47C7-87D8-E31D116CB0E1}">
      <dsp:nvSpPr>
        <dsp:cNvPr id="0" name=""/>
        <dsp:cNvSpPr/>
      </dsp:nvSpPr>
      <dsp:spPr>
        <a:xfrm>
          <a:off x="614528" y="1247"/>
          <a:ext cx="2688561" cy="1613136"/>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Doorknobs</a:t>
          </a:r>
        </a:p>
      </dsp:txBody>
      <dsp:txXfrm>
        <a:off x="614528" y="1247"/>
        <a:ext cx="2688561" cy="1613136"/>
      </dsp:txXfrm>
    </dsp:sp>
    <dsp:sp modelId="{D601D4C1-E4BA-49C8-BDF6-4C172B04A507}">
      <dsp:nvSpPr>
        <dsp:cNvPr id="0" name=""/>
        <dsp:cNvSpPr/>
      </dsp:nvSpPr>
      <dsp:spPr>
        <a:xfrm>
          <a:off x="3571946" y="1247"/>
          <a:ext cx="2688561" cy="1613136"/>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Handles</a:t>
          </a:r>
        </a:p>
      </dsp:txBody>
      <dsp:txXfrm>
        <a:off x="3571946" y="1247"/>
        <a:ext cx="2688561" cy="1613136"/>
      </dsp:txXfrm>
    </dsp:sp>
    <dsp:sp modelId="{37C6E08D-B12D-426E-8EE1-955AB6AF4E5B}">
      <dsp:nvSpPr>
        <dsp:cNvPr id="0" name=""/>
        <dsp:cNvSpPr/>
      </dsp:nvSpPr>
      <dsp:spPr>
        <a:xfrm>
          <a:off x="6529363" y="1247"/>
          <a:ext cx="2688561" cy="1613136"/>
        </a:xfrm>
        <a:prstGeom prst="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Taps</a:t>
          </a:r>
        </a:p>
      </dsp:txBody>
      <dsp:txXfrm>
        <a:off x="6529363" y="1247"/>
        <a:ext cx="2688561" cy="1613136"/>
      </dsp:txXfrm>
    </dsp:sp>
    <dsp:sp modelId="{9AB5FC92-0888-45CE-A84F-527FCEE57018}">
      <dsp:nvSpPr>
        <dsp:cNvPr id="0" name=""/>
        <dsp:cNvSpPr/>
      </dsp:nvSpPr>
      <dsp:spPr>
        <a:xfrm>
          <a:off x="614528" y="1883241"/>
          <a:ext cx="2688561" cy="1613136"/>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Light switches</a:t>
          </a:r>
        </a:p>
      </dsp:txBody>
      <dsp:txXfrm>
        <a:off x="614528" y="1883241"/>
        <a:ext cx="2688561" cy="1613136"/>
      </dsp:txXfrm>
    </dsp:sp>
    <dsp:sp modelId="{71CC8AEF-2FFF-44A7-941D-07E07646FDA1}">
      <dsp:nvSpPr>
        <dsp:cNvPr id="0" name=""/>
        <dsp:cNvSpPr/>
      </dsp:nvSpPr>
      <dsp:spPr>
        <a:xfrm>
          <a:off x="3571946" y="1883241"/>
          <a:ext cx="2688561" cy="1613136"/>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Countertops</a:t>
          </a:r>
        </a:p>
      </dsp:txBody>
      <dsp:txXfrm>
        <a:off x="3571946" y="1883241"/>
        <a:ext cx="2688561" cy="1613136"/>
      </dsp:txXfrm>
    </dsp:sp>
    <dsp:sp modelId="{F2BF61D9-D495-4D6A-8994-0941B3186F1C}">
      <dsp:nvSpPr>
        <dsp:cNvPr id="0" name=""/>
        <dsp:cNvSpPr/>
      </dsp:nvSpPr>
      <dsp:spPr>
        <a:xfrm>
          <a:off x="6529363" y="1883241"/>
          <a:ext cx="2688561" cy="1613136"/>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Faucets and toilets</a:t>
          </a:r>
        </a:p>
      </dsp:txBody>
      <dsp:txXfrm>
        <a:off x="6529363" y="1883241"/>
        <a:ext cx="2688561" cy="16131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E1593-F6B6-4FF8-827C-BBF23A2808C4}">
      <dsp:nvSpPr>
        <dsp:cNvPr id="0" name=""/>
        <dsp:cNvSpPr/>
      </dsp:nvSpPr>
      <dsp:spPr>
        <a:xfrm>
          <a:off x="0" y="7996"/>
          <a:ext cx="9587345" cy="6552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Active exercise</a:t>
          </a:r>
        </a:p>
      </dsp:txBody>
      <dsp:txXfrm>
        <a:off x="31984" y="39980"/>
        <a:ext cx="9523377" cy="591232"/>
      </dsp:txXfrm>
    </dsp:sp>
    <dsp:sp modelId="{FE3C9489-BB37-492C-ABF1-B342C3BF7374}">
      <dsp:nvSpPr>
        <dsp:cNvPr id="0" name=""/>
        <dsp:cNvSpPr/>
      </dsp:nvSpPr>
      <dsp:spPr>
        <a:xfrm>
          <a:off x="0" y="663196"/>
          <a:ext cx="95873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39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dirty="0">
              <a:solidFill>
                <a:sysClr val="windowText" lastClr="000000">
                  <a:lumMod val="75000"/>
                  <a:lumOff val="25000"/>
                </a:sysClr>
              </a:solidFill>
              <a:latin typeface="Calibri" panose="020F0502020204030204"/>
              <a:ea typeface="+mn-ea"/>
              <a:cs typeface="+mn-cs"/>
            </a:rPr>
            <a:t>Performed by the client with volitional control</a:t>
          </a:r>
          <a:endParaRPr lang="en-US" sz="2200" kern="1200" dirty="0">
            <a:solidFill>
              <a:sysClr val="windowText" lastClr="000000">
                <a:lumMod val="75000"/>
                <a:lumOff val="25000"/>
              </a:sysClr>
            </a:solidFill>
            <a:latin typeface="Calibri" panose="020F0502020204030204"/>
            <a:ea typeface="+mn-ea"/>
            <a:cs typeface="+mn-cs"/>
          </a:endParaRPr>
        </a:p>
      </dsp:txBody>
      <dsp:txXfrm>
        <a:off x="0" y="663196"/>
        <a:ext cx="9587345" cy="579600"/>
      </dsp:txXfrm>
    </dsp:sp>
    <dsp:sp modelId="{73CB436E-F6DB-4E67-A422-5925FBE50591}">
      <dsp:nvSpPr>
        <dsp:cNvPr id="0" name=""/>
        <dsp:cNvSpPr/>
      </dsp:nvSpPr>
      <dsp:spPr>
        <a:xfrm>
          <a:off x="0" y="1242796"/>
          <a:ext cx="9587345" cy="6552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Passive exercise</a:t>
          </a:r>
        </a:p>
      </dsp:txBody>
      <dsp:txXfrm>
        <a:off x="31984" y="1274780"/>
        <a:ext cx="9523377" cy="591232"/>
      </dsp:txXfrm>
    </dsp:sp>
    <dsp:sp modelId="{B329A365-E687-4A78-B649-3C7D30B3CFD1}">
      <dsp:nvSpPr>
        <dsp:cNvPr id="0" name=""/>
        <dsp:cNvSpPr/>
      </dsp:nvSpPr>
      <dsp:spPr>
        <a:xfrm>
          <a:off x="0" y="1897996"/>
          <a:ext cx="95873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39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Performed without volitional control</a:t>
          </a:r>
        </a:p>
      </dsp:txBody>
      <dsp:txXfrm>
        <a:off x="0" y="1897996"/>
        <a:ext cx="9587345" cy="579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5321E-614F-4656-8729-79353F3A75E7}">
      <dsp:nvSpPr>
        <dsp:cNvPr id="0" name=""/>
        <dsp:cNvSpPr/>
      </dsp:nvSpPr>
      <dsp:spPr>
        <a:xfrm>
          <a:off x="723900" y="1865"/>
          <a:ext cx="2087562" cy="12525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Vomiting after receiving medicines</a:t>
          </a:r>
          <a:endParaRPr lang="en-AU" sz="2200" kern="1200" dirty="0"/>
        </a:p>
      </dsp:txBody>
      <dsp:txXfrm>
        <a:off x="723900" y="1865"/>
        <a:ext cx="2087562" cy="1252537"/>
      </dsp:txXfrm>
    </dsp:sp>
    <dsp:sp modelId="{561A8C7D-1534-46E2-80D7-89C22235020E}">
      <dsp:nvSpPr>
        <dsp:cNvPr id="0" name=""/>
        <dsp:cNvSpPr/>
      </dsp:nvSpPr>
      <dsp:spPr>
        <a:xfrm>
          <a:off x="3020218" y="1865"/>
          <a:ext cx="2087562" cy="125253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Refusal to take medications or other treatment</a:t>
          </a:r>
          <a:endParaRPr lang="en-AU" sz="2200" kern="1200" dirty="0"/>
        </a:p>
      </dsp:txBody>
      <dsp:txXfrm>
        <a:off x="3020218" y="1865"/>
        <a:ext cx="2087562" cy="1252537"/>
      </dsp:txXfrm>
    </dsp:sp>
    <dsp:sp modelId="{5BB58591-180A-4541-97AE-9C1B27778300}">
      <dsp:nvSpPr>
        <dsp:cNvPr id="0" name=""/>
        <dsp:cNvSpPr/>
      </dsp:nvSpPr>
      <dsp:spPr>
        <a:xfrm>
          <a:off x="5316537" y="1865"/>
          <a:ext cx="2087562" cy="125253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Slower body movement</a:t>
          </a:r>
          <a:endParaRPr lang="en-AU" sz="2200" kern="1200" dirty="0"/>
        </a:p>
      </dsp:txBody>
      <dsp:txXfrm>
        <a:off x="5316537" y="1865"/>
        <a:ext cx="2087562" cy="1252537"/>
      </dsp:txXfrm>
    </dsp:sp>
    <dsp:sp modelId="{5A5083A8-4143-4524-8704-A3701196F1F4}">
      <dsp:nvSpPr>
        <dsp:cNvPr id="0" name=""/>
        <dsp:cNvSpPr/>
      </dsp:nvSpPr>
      <dsp:spPr>
        <a:xfrm>
          <a:off x="723900" y="1463159"/>
          <a:ext cx="2087562" cy="125253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Decreased appetite</a:t>
          </a:r>
          <a:endParaRPr lang="en-AU" sz="2200" kern="1200" dirty="0"/>
        </a:p>
      </dsp:txBody>
      <dsp:txXfrm>
        <a:off x="723900" y="1463159"/>
        <a:ext cx="2087562" cy="1252537"/>
      </dsp:txXfrm>
    </dsp:sp>
    <dsp:sp modelId="{AC0E6AE8-365C-4475-A81F-0EA3A05207DE}">
      <dsp:nvSpPr>
        <dsp:cNvPr id="0" name=""/>
        <dsp:cNvSpPr/>
      </dsp:nvSpPr>
      <dsp:spPr>
        <a:xfrm>
          <a:off x="3020218" y="1463159"/>
          <a:ext cx="2087562" cy="125253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Bruises in the body</a:t>
          </a:r>
          <a:endParaRPr lang="en-AU" sz="2200" kern="1200" dirty="0"/>
        </a:p>
      </dsp:txBody>
      <dsp:txXfrm>
        <a:off x="3020218" y="1463159"/>
        <a:ext cx="2087562" cy="1252537"/>
      </dsp:txXfrm>
    </dsp:sp>
    <dsp:sp modelId="{F447D913-4C54-4EDE-8D7F-2009DD4D5DA6}">
      <dsp:nvSpPr>
        <dsp:cNvPr id="0" name=""/>
        <dsp:cNvSpPr/>
      </dsp:nvSpPr>
      <dsp:spPr>
        <a:xfrm>
          <a:off x="5316537" y="1463159"/>
          <a:ext cx="2087562" cy="12525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Fever</a:t>
          </a:r>
          <a:endParaRPr lang="en-AU" sz="2200" kern="1200" dirty="0"/>
        </a:p>
      </dsp:txBody>
      <dsp:txXfrm>
        <a:off x="5316537" y="1463159"/>
        <a:ext cx="2087562" cy="12525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6632B-44E9-4F4D-B748-948224ED34D1}">
      <dsp:nvSpPr>
        <dsp:cNvPr id="0" name=""/>
        <dsp:cNvSpPr/>
      </dsp:nvSpPr>
      <dsp:spPr>
        <a:xfrm>
          <a:off x="-2597243" y="-400797"/>
          <a:ext cx="3100414" cy="3100414"/>
        </a:xfrm>
        <a:prstGeom prst="blockArc">
          <a:avLst>
            <a:gd name="adj1" fmla="val 18900000"/>
            <a:gd name="adj2" fmla="val 2700000"/>
            <a:gd name="adj3" fmla="val 69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6C0-5846-4964-B953-AD088792790F}">
      <dsp:nvSpPr>
        <dsp:cNvPr id="0" name=""/>
        <dsp:cNvSpPr/>
      </dsp:nvSpPr>
      <dsp:spPr>
        <a:xfrm>
          <a:off x="323492" y="229882"/>
          <a:ext cx="7243562" cy="4597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a:t>What is the specific concern or change</a:t>
          </a:r>
        </a:p>
      </dsp:txBody>
      <dsp:txXfrm>
        <a:off x="323492" y="229882"/>
        <a:ext cx="7243562" cy="459764"/>
      </dsp:txXfrm>
    </dsp:sp>
    <dsp:sp modelId="{779E48D0-E1FF-4A0B-9F86-F53E118DFE76}">
      <dsp:nvSpPr>
        <dsp:cNvPr id="0" name=""/>
        <dsp:cNvSpPr/>
      </dsp:nvSpPr>
      <dsp:spPr>
        <a:xfrm>
          <a:off x="36140" y="172411"/>
          <a:ext cx="574705" cy="57470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AC9018-6715-444B-BF13-B22AB65EB03C}">
      <dsp:nvSpPr>
        <dsp:cNvPr id="0" name=""/>
        <dsp:cNvSpPr/>
      </dsp:nvSpPr>
      <dsp:spPr>
        <a:xfrm>
          <a:off x="490616" y="919528"/>
          <a:ext cx="7076437" cy="45976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a:t>Signs or manifestations observed </a:t>
          </a:r>
        </a:p>
      </dsp:txBody>
      <dsp:txXfrm>
        <a:off x="490616" y="919528"/>
        <a:ext cx="7076437" cy="459764"/>
      </dsp:txXfrm>
    </dsp:sp>
    <dsp:sp modelId="{54DFF336-D0CF-44EB-A6C6-405226EC6720}">
      <dsp:nvSpPr>
        <dsp:cNvPr id="0" name=""/>
        <dsp:cNvSpPr/>
      </dsp:nvSpPr>
      <dsp:spPr>
        <a:xfrm>
          <a:off x="203264" y="862057"/>
          <a:ext cx="574705" cy="57470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DCEE6A-040E-4CE9-8DDA-432D4A0B6FD3}">
      <dsp:nvSpPr>
        <dsp:cNvPr id="0" name=""/>
        <dsp:cNvSpPr/>
      </dsp:nvSpPr>
      <dsp:spPr>
        <a:xfrm>
          <a:off x="323492" y="1609174"/>
          <a:ext cx="7243562" cy="45976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Immediate action implemented (if there is any)</a:t>
          </a:r>
        </a:p>
      </dsp:txBody>
      <dsp:txXfrm>
        <a:off x="323492" y="1609174"/>
        <a:ext cx="7243562" cy="459764"/>
      </dsp:txXfrm>
    </dsp:sp>
    <dsp:sp modelId="{6D095515-BC23-4980-873A-EA96D54F98B4}">
      <dsp:nvSpPr>
        <dsp:cNvPr id="0" name=""/>
        <dsp:cNvSpPr/>
      </dsp:nvSpPr>
      <dsp:spPr>
        <a:xfrm>
          <a:off x="36140" y="1551703"/>
          <a:ext cx="574705" cy="57470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6632B-44E9-4F4D-B748-948224ED34D1}">
      <dsp:nvSpPr>
        <dsp:cNvPr id="0" name=""/>
        <dsp:cNvSpPr/>
      </dsp:nvSpPr>
      <dsp:spPr>
        <a:xfrm>
          <a:off x="-2800524" y="-434320"/>
          <a:ext cx="3362367" cy="3362367"/>
        </a:xfrm>
        <a:prstGeom prst="blockArc">
          <a:avLst>
            <a:gd name="adj1" fmla="val 18900000"/>
            <a:gd name="adj2" fmla="val 2700000"/>
            <a:gd name="adj3" fmla="val 64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6C0-5846-4964-B953-AD088792790F}">
      <dsp:nvSpPr>
        <dsp:cNvPr id="0" name=""/>
        <dsp:cNvSpPr/>
      </dsp:nvSpPr>
      <dsp:spPr>
        <a:xfrm>
          <a:off x="458409" y="356253"/>
          <a:ext cx="7224517" cy="7124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5474"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Changes that are part of the individualised plan</a:t>
          </a:r>
        </a:p>
      </dsp:txBody>
      <dsp:txXfrm>
        <a:off x="458409" y="356253"/>
        <a:ext cx="7224517" cy="712407"/>
      </dsp:txXfrm>
    </dsp:sp>
    <dsp:sp modelId="{779E48D0-E1FF-4A0B-9F86-F53E118DFE76}">
      <dsp:nvSpPr>
        <dsp:cNvPr id="0" name=""/>
        <dsp:cNvSpPr/>
      </dsp:nvSpPr>
      <dsp:spPr>
        <a:xfrm>
          <a:off x="13154" y="267202"/>
          <a:ext cx="890509" cy="8905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14C165-6D9C-4CEA-9A6D-16B1DA792EA2}">
      <dsp:nvSpPr>
        <dsp:cNvPr id="0" name=""/>
        <dsp:cNvSpPr/>
      </dsp:nvSpPr>
      <dsp:spPr>
        <a:xfrm>
          <a:off x="458409" y="1425064"/>
          <a:ext cx="7224517" cy="7124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5474"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Concerned health professional/s that needs to attend to the concern or changes</a:t>
          </a:r>
        </a:p>
      </dsp:txBody>
      <dsp:txXfrm>
        <a:off x="458409" y="1425064"/>
        <a:ext cx="7224517" cy="712407"/>
      </dsp:txXfrm>
    </dsp:sp>
    <dsp:sp modelId="{E7B021FF-2C49-4D80-9D5F-1379918F9AC4}">
      <dsp:nvSpPr>
        <dsp:cNvPr id="0" name=""/>
        <dsp:cNvSpPr/>
      </dsp:nvSpPr>
      <dsp:spPr>
        <a:xfrm>
          <a:off x="13154" y="1336013"/>
          <a:ext cx="890509" cy="89050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E862-CC08-4575-8A65-B7AE64305544}">
      <dsp:nvSpPr>
        <dsp:cNvPr id="0" name=""/>
        <dsp:cNvSpPr/>
      </dsp:nvSpPr>
      <dsp:spPr>
        <a:xfrm>
          <a:off x="3462" y="537376"/>
          <a:ext cx="1874888" cy="1124933"/>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Nutrition</a:t>
          </a:r>
        </a:p>
      </dsp:txBody>
      <dsp:txXfrm>
        <a:off x="3462" y="537376"/>
        <a:ext cx="1874888" cy="1124933"/>
      </dsp:txXfrm>
    </dsp:sp>
    <dsp:sp modelId="{4BCB00D4-3785-4796-9A17-6E15E8F2C51C}">
      <dsp:nvSpPr>
        <dsp:cNvPr id="0" name=""/>
        <dsp:cNvSpPr/>
      </dsp:nvSpPr>
      <dsp:spPr>
        <a:xfrm>
          <a:off x="2065840" y="537376"/>
          <a:ext cx="1874888" cy="1124933"/>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Hydration</a:t>
          </a:r>
        </a:p>
      </dsp:txBody>
      <dsp:txXfrm>
        <a:off x="2065840" y="537376"/>
        <a:ext cx="1874888" cy="1124933"/>
      </dsp:txXfrm>
    </dsp:sp>
    <dsp:sp modelId="{B805954C-A7BD-4762-9BF2-82C554FC9160}">
      <dsp:nvSpPr>
        <dsp:cNvPr id="0" name=""/>
        <dsp:cNvSpPr/>
      </dsp:nvSpPr>
      <dsp:spPr>
        <a:xfrm>
          <a:off x="4128218" y="537376"/>
          <a:ext cx="1874888" cy="1124933"/>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Skin integrity</a:t>
          </a:r>
        </a:p>
      </dsp:txBody>
      <dsp:txXfrm>
        <a:off x="4128218" y="537376"/>
        <a:ext cx="1874888" cy="1124933"/>
      </dsp:txXfrm>
    </dsp:sp>
    <dsp:sp modelId="{85275213-A605-4DCB-885A-311E3E9DD486}">
      <dsp:nvSpPr>
        <dsp:cNvPr id="0" name=""/>
        <dsp:cNvSpPr/>
      </dsp:nvSpPr>
      <dsp:spPr>
        <a:xfrm>
          <a:off x="6190595" y="537376"/>
          <a:ext cx="1874888" cy="1124933"/>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Movement</a:t>
          </a:r>
        </a:p>
      </dsp:txBody>
      <dsp:txXfrm>
        <a:off x="6190595" y="537376"/>
        <a:ext cx="1874888" cy="1124933"/>
      </dsp:txXfrm>
    </dsp:sp>
    <dsp:sp modelId="{0A5A9A29-8665-40AB-BFE6-D36F992445DB}">
      <dsp:nvSpPr>
        <dsp:cNvPr id="0" name=""/>
        <dsp:cNvSpPr/>
      </dsp:nvSpPr>
      <dsp:spPr>
        <a:xfrm>
          <a:off x="8252973" y="537376"/>
          <a:ext cx="1874888" cy="112493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Social interaction</a:t>
          </a:r>
        </a:p>
      </dsp:txBody>
      <dsp:txXfrm>
        <a:off x="8252973" y="537376"/>
        <a:ext cx="1874888" cy="11249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5BE7A-BB3B-4EDD-B03C-F695FFBE4D4C}">
      <dsp:nvSpPr>
        <dsp:cNvPr id="0" name=""/>
        <dsp:cNvSpPr/>
      </dsp:nvSpPr>
      <dsp:spPr>
        <a:xfrm>
          <a:off x="0" y="2179"/>
          <a:ext cx="8128000" cy="4565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Decrease in appetite or food and water intake</a:t>
          </a:r>
        </a:p>
      </dsp:txBody>
      <dsp:txXfrm>
        <a:off x="22288" y="24467"/>
        <a:ext cx="8083424" cy="411998"/>
      </dsp:txXfrm>
    </dsp:sp>
    <dsp:sp modelId="{E50665BB-D474-42B2-A689-0CD2BA49963A}">
      <dsp:nvSpPr>
        <dsp:cNvPr id="0" name=""/>
        <dsp:cNvSpPr/>
      </dsp:nvSpPr>
      <dsp:spPr>
        <a:xfrm>
          <a:off x="0" y="471241"/>
          <a:ext cx="8128000" cy="45657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Easily gets tired</a:t>
          </a:r>
        </a:p>
      </dsp:txBody>
      <dsp:txXfrm>
        <a:off x="22288" y="493529"/>
        <a:ext cx="8083424" cy="411998"/>
      </dsp:txXfrm>
    </dsp:sp>
    <dsp:sp modelId="{C4F91D3E-C0E9-48CF-A6FF-D696356B9F2B}">
      <dsp:nvSpPr>
        <dsp:cNvPr id="0" name=""/>
        <dsp:cNvSpPr/>
      </dsp:nvSpPr>
      <dsp:spPr>
        <a:xfrm>
          <a:off x="0" y="940303"/>
          <a:ext cx="8128000" cy="45657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Trouble sleeping (longer or shorter hours of sleep than usual)</a:t>
          </a:r>
        </a:p>
      </dsp:txBody>
      <dsp:txXfrm>
        <a:off x="22288" y="962591"/>
        <a:ext cx="8083424" cy="411998"/>
      </dsp:txXfrm>
    </dsp:sp>
    <dsp:sp modelId="{B28EC1DF-DBE7-4AC1-9EB3-E38051DFBD13}">
      <dsp:nvSpPr>
        <dsp:cNvPr id="0" name=""/>
        <dsp:cNvSpPr/>
      </dsp:nvSpPr>
      <dsp:spPr>
        <a:xfrm>
          <a:off x="0" y="1409365"/>
          <a:ext cx="8128000" cy="45657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Trouble speaking</a:t>
          </a:r>
        </a:p>
      </dsp:txBody>
      <dsp:txXfrm>
        <a:off x="22288" y="1431653"/>
        <a:ext cx="8083424" cy="411998"/>
      </dsp:txXfrm>
    </dsp:sp>
    <dsp:sp modelId="{98314924-05AF-4006-A563-CDDCC1ED7F63}">
      <dsp:nvSpPr>
        <dsp:cNvPr id="0" name=""/>
        <dsp:cNvSpPr/>
      </dsp:nvSpPr>
      <dsp:spPr>
        <a:xfrm>
          <a:off x="0" y="1878426"/>
          <a:ext cx="8128000" cy="45657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Not being able to control pee or bowel movement</a:t>
          </a:r>
        </a:p>
      </dsp:txBody>
      <dsp:txXfrm>
        <a:off x="22288" y="1900714"/>
        <a:ext cx="8083424" cy="411998"/>
      </dsp:txXfrm>
    </dsp:sp>
    <dsp:sp modelId="{1D19AC71-B0AA-4407-B552-EECE15128671}">
      <dsp:nvSpPr>
        <dsp:cNvPr id="0" name=""/>
        <dsp:cNvSpPr/>
      </dsp:nvSpPr>
      <dsp:spPr>
        <a:xfrm>
          <a:off x="0" y="2345877"/>
          <a:ext cx="8128000" cy="4565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Blank facial expressions</a:t>
          </a:r>
        </a:p>
      </dsp:txBody>
      <dsp:txXfrm>
        <a:off x="22288" y="2368165"/>
        <a:ext cx="8083424" cy="41199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5BE7A-BB3B-4EDD-B03C-F695FFBE4D4C}">
      <dsp:nvSpPr>
        <dsp:cNvPr id="0" name=""/>
        <dsp:cNvSpPr/>
      </dsp:nvSpPr>
      <dsp:spPr>
        <a:xfrm>
          <a:off x="0" y="2179"/>
          <a:ext cx="8128000" cy="4565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Bruises in the body</a:t>
          </a:r>
        </a:p>
      </dsp:txBody>
      <dsp:txXfrm>
        <a:off x="22288" y="24467"/>
        <a:ext cx="8083424" cy="411998"/>
      </dsp:txXfrm>
    </dsp:sp>
    <dsp:sp modelId="{ACB01757-7AE7-47C8-8FDD-8CB1D9A7688C}">
      <dsp:nvSpPr>
        <dsp:cNvPr id="0" name=""/>
        <dsp:cNvSpPr/>
      </dsp:nvSpPr>
      <dsp:spPr>
        <a:xfrm>
          <a:off x="0" y="469630"/>
          <a:ext cx="8128000" cy="45657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Easily forgetting things</a:t>
          </a:r>
        </a:p>
      </dsp:txBody>
      <dsp:txXfrm>
        <a:off x="22288" y="491918"/>
        <a:ext cx="8083424" cy="411998"/>
      </dsp:txXfrm>
    </dsp:sp>
    <dsp:sp modelId="{9932DE9C-EB48-4EA2-B4BB-77DD0BFAC172}">
      <dsp:nvSpPr>
        <dsp:cNvPr id="0" name=""/>
        <dsp:cNvSpPr/>
      </dsp:nvSpPr>
      <dsp:spPr>
        <a:xfrm>
          <a:off x="0" y="938692"/>
          <a:ext cx="8128000" cy="45657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Decrease interest in the activities they used to enjoy</a:t>
          </a:r>
        </a:p>
      </dsp:txBody>
      <dsp:txXfrm>
        <a:off x="22288" y="960980"/>
        <a:ext cx="8083424" cy="411998"/>
      </dsp:txXfrm>
    </dsp:sp>
    <dsp:sp modelId="{B0C7263F-79E6-4B75-8876-CF50C24C871F}">
      <dsp:nvSpPr>
        <dsp:cNvPr id="0" name=""/>
        <dsp:cNvSpPr/>
      </dsp:nvSpPr>
      <dsp:spPr>
        <a:xfrm>
          <a:off x="0" y="1407753"/>
          <a:ext cx="8128000" cy="45657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Pain in some body parts</a:t>
          </a:r>
        </a:p>
      </dsp:txBody>
      <dsp:txXfrm>
        <a:off x="22288" y="1430041"/>
        <a:ext cx="8083424" cy="411998"/>
      </dsp:txXfrm>
    </dsp:sp>
    <dsp:sp modelId="{F4B80909-5068-4C4F-A20F-160CE9C1D5AE}">
      <dsp:nvSpPr>
        <dsp:cNvPr id="0" name=""/>
        <dsp:cNvSpPr/>
      </dsp:nvSpPr>
      <dsp:spPr>
        <a:xfrm>
          <a:off x="0" y="1876815"/>
          <a:ext cx="8128000" cy="45657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More energy in doing daily activities</a:t>
          </a:r>
        </a:p>
      </dsp:txBody>
      <dsp:txXfrm>
        <a:off x="22288" y="1899103"/>
        <a:ext cx="8083424" cy="411998"/>
      </dsp:txXfrm>
    </dsp:sp>
    <dsp:sp modelId="{27DEED7E-026F-4FC9-96A0-03C9FC4045CE}">
      <dsp:nvSpPr>
        <dsp:cNvPr id="0" name=""/>
        <dsp:cNvSpPr/>
      </dsp:nvSpPr>
      <dsp:spPr>
        <a:xfrm>
          <a:off x="0" y="2345877"/>
          <a:ext cx="8128000" cy="4565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Increase in appetite</a:t>
          </a:r>
        </a:p>
      </dsp:txBody>
      <dsp:txXfrm>
        <a:off x="22288" y="2368165"/>
        <a:ext cx="8083424" cy="4119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491CC-4C91-48C6-A632-729A0E5B6902}">
      <dsp:nvSpPr>
        <dsp:cNvPr id="0" name=""/>
        <dsp:cNvSpPr/>
      </dsp:nvSpPr>
      <dsp:spPr>
        <a:xfrm>
          <a:off x="0" y="182309"/>
          <a:ext cx="2539999" cy="1524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Accuracy</a:t>
          </a:r>
          <a:endParaRPr lang="en-AU" sz="2200" kern="1200" dirty="0"/>
        </a:p>
      </dsp:txBody>
      <dsp:txXfrm>
        <a:off x="74396" y="256705"/>
        <a:ext cx="2391207" cy="1375208"/>
      </dsp:txXfrm>
    </dsp:sp>
    <dsp:sp modelId="{7A23EB6C-9370-4DC5-BD5B-33447969F8AE}">
      <dsp:nvSpPr>
        <dsp:cNvPr id="0" name=""/>
        <dsp:cNvSpPr/>
      </dsp:nvSpPr>
      <dsp:spPr>
        <a:xfrm>
          <a:off x="2794000" y="182309"/>
          <a:ext cx="2539999" cy="1524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Objectivity</a:t>
          </a:r>
          <a:endParaRPr lang="en-AU" sz="2200" kern="1200" dirty="0"/>
        </a:p>
      </dsp:txBody>
      <dsp:txXfrm>
        <a:off x="2868396" y="256705"/>
        <a:ext cx="2391207" cy="1375208"/>
      </dsp:txXfrm>
    </dsp:sp>
    <dsp:sp modelId="{195981EF-AA9F-4C9F-8EE8-24D69A848EDD}">
      <dsp:nvSpPr>
        <dsp:cNvPr id="0" name=""/>
        <dsp:cNvSpPr/>
      </dsp:nvSpPr>
      <dsp:spPr>
        <a:xfrm>
          <a:off x="5587999" y="182309"/>
          <a:ext cx="2539999" cy="1524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Essential details</a:t>
          </a:r>
          <a:endParaRPr lang="en-AU" sz="2200" kern="1200" dirty="0"/>
        </a:p>
      </dsp:txBody>
      <dsp:txXfrm>
        <a:off x="5662395" y="256705"/>
        <a:ext cx="2391207" cy="1375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76CF5-3324-454D-801E-CD14F422B6C6}">
      <dsp:nvSpPr>
        <dsp:cNvPr id="0" name=""/>
        <dsp:cNvSpPr/>
      </dsp:nvSpPr>
      <dsp:spPr>
        <a:xfrm>
          <a:off x="-3022268" y="-465412"/>
          <a:ext cx="3605313" cy="3605313"/>
        </a:xfrm>
        <a:prstGeom prst="blockArc">
          <a:avLst>
            <a:gd name="adj1" fmla="val 18900000"/>
            <a:gd name="adj2" fmla="val 2700000"/>
            <a:gd name="adj3" fmla="val 59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01616D-16B4-4F1C-9D10-EA6D8072D306}">
      <dsp:nvSpPr>
        <dsp:cNvPr id="0" name=""/>
        <dsp:cNvSpPr/>
      </dsp:nvSpPr>
      <dsp:spPr>
        <a:xfrm>
          <a:off x="374886" y="267448"/>
          <a:ext cx="9496607" cy="53489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Aim to drink at least six times a day (more during warmer weather or after exercising)</a:t>
          </a:r>
        </a:p>
      </dsp:txBody>
      <dsp:txXfrm>
        <a:off x="374886" y="267448"/>
        <a:ext cx="9496607" cy="534897"/>
      </dsp:txXfrm>
    </dsp:sp>
    <dsp:sp modelId="{560EB357-E465-496A-BF6C-F1516640884E}">
      <dsp:nvSpPr>
        <dsp:cNvPr id="0" name=""/>
        <dsp:cNvSpPr/>
      </dsp:nvSpPr>
      <dsp:spPr>
        <a:xfrm>
          <a:off x="40575" y="200586"/>
          <a:ext cx="668622" cy="66862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0B5086-5BD4-414F-BB1F-4CEE92443F58}">
      <dsp:nvSpPr>
        <dsp:cNvPr id="0" name=""/>
        <dsp:cNvSpPr/>
      </dsp:nvSpPr>
      <dsp:spPr>
        <a:xfrm>
          <a:off x="569321" y="1069795"/>
          <a:ext cx="9302172" cy="53489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US" sz="2000" kern="1200" dirty="0"/>
            <a:t>Avoid drinking caffeinated drinks and alcohol, as they can dehydrate</a:t>
          </a:r>
          <a:endParaRPr lang="en-AU" sz="2000" kern="1200" dirty="0"/>
        </a:p>
      </dsp:txBody>
      <dsp:txXfrm>
        <a:off x="569321" y="1069795"/>
        <a:ext cx="9302172" cy="534897"/>
      </dsp:txXfrm>
    </dsp:sp>
    <dsp:sp modelId="{05A2029F-AFAB-46FD-B268-FA3ADCDA6C21}">
      <dsp:nvSpPr>
        <dsp:cNvPr id="0" name=""/>
        <dsp:cNvSpPr/>
      </dsp:nvSpPr>
      <dsp:spPr>
        <a:xfrm>
          <a:off x="235010" y="1002933"/>
          <a:ext cx="668622" cy="66862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05B01A-6FAD-4C4C-868F-2CD449E7D4FB}">
      <dsp:nvSpPr>
        <dsp:cNvPr id="0" name=""/>
        <dsp:cNvSpPr/>
      </dsp:nvSpPr>
      <dsp:spPr>
        <a:xfrm>
          <a:off x="374886" y="1872142"/>
          <a:ext cx="9496607" cy="53489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US" sz="2000" kern="1200" dirty="0"/>
            <a:t>Eat water-rich foods (e.g. cucumber, tomato, spinach, etc.)</a:t>
          </a:r>
          <a:endParaRPr lang="en-AU" sz="2000" kern="1200" dirty="0"/>
        </a:p>
      </dsp:txBody>
      <dsp:txXfrm>
        <a:off x="374886" y="1872142"/>
        <a:ext cx="9496607" cy="534897"/>
      </dsp:txXfrm>
    </dsp:sp>
    <dsp:sp modelId="{161A85E8-CC0B-4A31-8202-857ABF5CB43F}">
      <dsp:nvSpPr>
        <dsp:cNvPr id="0" name=""/>
        <dsp:cNvSpPr/>
      </dsp:nvSpPr>
      <dsp:spPr>
        <a:xfrm>
          <a:off x="40575" y="1805280"/>
          <a:ext cx="668622" cy="66862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F152-2D9F-41F9-939A-2E7B6C051E99}">
      <dsp:nvSpPr>
        <dsp:cNvPr id="0" name=""/>
        <dsp:cNvSpPr/>
      </dsp:nvSpPr>
      <dsp:spPr>
        <a:xfrm>
          <a:off x="2381" y="151108"/>
          <a:ext cx="1889124" cy="11334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Personal hygiene</a:t>
          </a:r>
          <a:endParaRPr lang="en-AU" sz="2200" kern="1200" dirty="0"/>
        </a:p>
      </dsp:txBody>
      <dsp:txXfrm>
        <a:off x="2381" y="151108"/>
        <a:ext cx="1889124" cy="1133475"/>
      </dsp:txXfrm>
    </dsp:sp>
    <dsp:sp modelId="{25349299-D94D-4C18-B680-F0FF791334D9}">
      <dsp:nvSpPr>
        <dsp:cNvPr id="0" name=""/>
        <dsp:cNvSpPr/>
      </dsp:nvSpPr>
      <dsp:spPr>
        <a:xfrm>
          <a:off x="2080418" y="151108"/>
          <a:ext cx="1889124" cy="113347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Environmental hygiene</a:t>
          </a:r>
          <a:endParaRPr lang="en-AU" sz="2200" kern="1200" dirty="0"/>
        </a:p>
      </dsp:txBody>
      <dsp:txXfrm>
        <a:off x="2080418" y="151108"/>
        <a:ext cx="1889124" cy="1133475"/>
      </dsp:txXfrm>
    </dsp:sp>
    <dsp:sp modelId="{71DE0A0A-E848-44BB-A89C-C33CC6D49DBF}">
      <dsp:nvSpPr>
        <dsp:cNvPr id="0" name=""/>
        <dsp:cNvSpPr/>
      </dsp:nvSpPr>
      <dsp:spPr>
        <a:xfrm>
          <a:off x="4158456" y="151108"/>
          <a:ext cx="1889124" cy="113347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Domestic hygiene</a:t>
          </a:r>
          <a:endParaRPr lang="en-AU" sz="2200" kern="1200" dirty="0"/>
        </a:p>
      </dsp:txBody>
      <dsp:txXfrm>
        <a:off x="4158456" y="151108"/>
        <a:ext cx="1889124" cy="1133475"/>
      </dsp:txXfrm>
    </dsp:sp>
    <dsp:sp modelId="{78199469-B19F-4EF3-A8F9-ABE54015879E}">
      <dsp:nvSpPr>
        <dsp:cNvPr id="0" name=""/>
        <dsp:cNvSpPr/>
      </dsp:nvSpPr>
      <dsp:spPr>
        <a:xfrm>
          <a:off x="6236493" y="151108"/>
          <a:ext cx="1889124" cy="11334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Food hygiene</a:t>
          </a:r>
          <a:endParaRPr lang="en-AU" sz="2200" kern="1200" dirty="0"/>
        </a:p>
      </dsp:txBody>
      <dsp:txXfrm>
        <a:off x="6236493" y="151108"/>
        <a:ext cx="1889124" cy="1133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084A-6A12-4DF8-B618-0F4F83BEDB3E}">
      <dsp:nvSpPr>
        <dsp:cNvPr id="0" name=""/>
        <dsp:cNvSpPr/>
      </dsp:nvSpPr>
      <dsp:spPr>
        <a:xfrm>
          <a:off x="2828" y="350106"/>
          <a:ext cx="2243682" cy="1346209"/>
        </a:xfrm>
        <a:prstGeom prst="snip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dirty="0"/>
            <a:t>Weakened body</a:t>
          </a:r>
          <a:endParaRPr lang="en-PH" sz="2200" kern="1200" dirty="0"/>
        </a:p>
      </dsp:txBody>
      <dsp:txXfrm>
        <a:off x="115014" y="462292"/>
        <a:ext cx="2019310" cy="1121837"/>
      </dsp:txXfrm>
    </dsp:sp>
    <dsp:sp modelId="{C3E162CC-3508-47E4-83F8-D91A2D98BAE6}">
      <dsp:nvSpPr>
        <dsp:cNvPr id="0" name=""/>
        <dsp:cNvSpPr/>
      </dsp:nvSpPr>
      <dsp:spPr>
        <a:xfrm>
          <a:off x="2470879" y="350106"/>
          <a:ext cx="2243682" cy="1346209"/>
        </a:xfrm>
        <a:prstGeom prst="snip2Diag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Stress</a:t>
          </a:r>
        </a:p>
      </dsp:txBody>
      <dsp:txXfrm>
        <a:off x="2583065" y="462292"/>
        <a:ext cx="2019310" cy="1121837"/>
      </dsp:txXfrm>
    </dsp:sp>
    <dsp:sp modelId="{B0B5D128-8D43-40E4-A8E2-403B35D22366}">
      <dsp:nvSpPr>
        <dsp:cNvPr id="0" name=""/>
        <dsp:cNvSpPr/>
      </dsp:nvSpPr>
      <dsp:spPr>
        <a:xfrm>
          <a:off x="4938930" y="350106"/>
          <a:ext cx="2243682" cy="1346209"/>
        </a:xfrm>
        <a:prstGeom prst="snip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Easily getting sick</a:t>
          </a:r>
        </a:p>
      </dsp:txBody>
      <dsp:txXfrm>
        <a:off x="5051116" y="462292"/>
        <a:ext cx="2019310" cy="1121837"/>
      </dsp:txXfrm>
    </dsp:sp>
    <dsp:sp modelId="{95FB5797-32E2-435F-8671-A87F45F39A64}">
      <dsp:nvSpPr>
        <dsp:cNvPr id="0" name=""/>
        <dsp:cNvSpPr/>
      </dsp:nvSpPr>
      <dsp:spPr>
        <a:xfrm>
          <a:off x="7406981" y="350106"/>
          <a:ext cx="2243682" cy="1346209"/>
        </a:xfrm>
        <a:prstGeom prst="snip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Loss of energy to carry out daily tasks</a:t>
          </a:r>
          <a:endParaRPr lang="en-PH" sz="2200" kern="1200" dirty="0"/>
        </a:p>
      </dsp:txBody>
      <dsp:txXfrm>
        <a:off x="7519167" y="462292"/>
        <a:ext cx="2019310" cy="11218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2EF25-063A-42D7-8C54-DFCD669EEBC6}">
      <dsp:nvSpPr>
        <dsp:cNvPr id="0" name=""/>
        <dsp:cNvSpPr/>
      </dsp:nvSpPr>
      <dsp:spPr>
        <a:xfrm>
          <a:off x="392549" y="19993"/>
          <a:ext cx="7850901" cy="4796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Small food and hydration intake than normal</a:t>
          </a:r>
        </a:p>
      </dsp:txBody>
      <dsp:txXfrm>
        <a:off x="415966" y="43410"/>
        <a:ext cx="7804067" cy="432865"/>
      </dsp:txXfrm>
    </dsp:sp>
    <dsp:sp modelId="{60F77DF0-41C0-4D15-B782-4ADB0A0C8503}">
      <dsp:nvSpPr>
        <dsp:cNvPr id="0" name=""/>
        <dsp:cNvSpPr/>
      </dsp:nvSpPr>
      <dsp:spPr>
        <a:xfrm>
          <a:off x="392549" y="563053"/>
          <a:ext cx="7850901" cy="47969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Trouble speaking</a:t>
          </a:r>
        </a:p>
      </dsp:txBody>
      <dsp:txXfrm>
        <a:off x="415966" y="586470"/>
        <a:ext cx="7804067" cy="432865"/>
      </dsp:txXfrm>
    </dsp:sp>
    <dsp:sp modelId="{BAD0F9BB-33B1-48D1-95FC-54E388C52712}">
      <dsp:nvSpPr>
        <dsp:cNvPr id="0" name=""/>
        <dsp:cNvSpPr/>
      </dsp:nvSpPr>
      <dsp:spPr>
        <a:xfrm>
          <a:off x="392549" y="1106112"/>
          <a:ext cx="7850901" cy="47969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Trouble opening the mouth </a:t>
          </a:r>
        </a:p>
      </dsp:txBody>
      <dsp:txXfrm>
        <a:off x="415966" y="1129529"/>
        <a:ext cx="7804067" cy="432865"/>
      </dsp:txXfrm>
    </dsp:sp>
    <dsp:sp modelId="{9C6955F6-7DC3-4D2A-AC77-CE7037D0395E}">
      <dsp:nvSpPr>
        <dsp:cNvPr id="0" name=""/>
        <dsp:cNvSpPr/>
      </dsp:nvSpPr>
      <dsp:spPr>
        <a:xfrm>
          <a:off x="392549" y="1649172"/>
          <a:ext cx="7850901" cy="47969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Trouble chewing</a:t>
          </a:r>
        </a:p>
      </dsp:txBody>
      <dsp:txXfrm>
        <a:off x="415966" y="1672589"/>
        <a:ext cx="7804067" cy="432865"/>
      </dsp:txXfrm>
    </dsp:sp>
    <dsp:sp modelId="{7F6A8454-45A4-4B81-AF8A-4668E5E6434C}">
      <dsp:nvSpPr>
        <dsp:cNvPr id="0" name=""/>
        <dsp:cNvSpPr/>
      </dsp:nvSpPr>
      <dsp:spPr>
        <a:xfrm>
          <a:off x="392549" y="2192231"/>
          <a:ext cx="7850901" cy="4796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Blood in the mouth or saliva</a:t>
          </a:r>
        </a:p>
      </dsp:txBody>
      <dsp:txXfrm>
        <a:off x="415966" y="2215648"/>
        <a:ext cx="7804067" cy="432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2EF25-063A-42D7-8C54-DFCD669EEBC6}">
      <dsp:nvSpPr>
        <dsp:cNvPr id="0" name=""/>
        <dsp:cNvSpPr/>
      </dsp:nvSpPr>
      <dsp:spPr>
        <a:xfrm>
          <a:off x="393126" y="10047"/>
          <a:ext cx="7862446" cy="4935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Dry mouth</a:t>
          </a:r>
          <a:endParaRPr lang="en-AU" sz="2200" kern="1200" dirty="0"/>
        </a:p>
      </dsp:txBody>
      <dsp:txXfrm>
        <a:off x="417218" y="34139"/>
        <a:ext cx="7814262" cy="445342"/>
      </dsp:txXfrm>
    </dsp:sp>
    <dsp:sp modelId="{1E8EF142-D527-4D1D-BC2D-C7AD522B8F02}">
      <dsp:nvSpPr>
        <dsp:cNvPr id="0" name=""/>
        <dsp:cNvSpPr/>
      </dsp:nvSpPr>
      <dsp:spPr>
        <a:xfrm>
          <a:off x="393126" y="587094"/>
          <a:ext cx="7862446"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Foul-smelling breath</a:t>
          </a:r>
        </a:p>
      </dsp:txBody>
      <dsp:txXfrm>
        <a:off x="419627" y="613595"/>
        <a:ext cx="7809444" cy="489878"/>
      </dsp:txXfrm>
    </dsp:sp>
    <dsp:sp modelId="{2A1BBE68-19C3-40BB-8FB2-ECD522132AB9}">
      <dsp:nvSpPr>
        <dsp:cNvPr id="0" name=""/>
        <dsp:cNvSpPr/>
      </dsp:nvSpPr>
      <dsp:spPr>
        <a:xfrm>
          <a:off x="393126" y="1213494"/>
          <a:ext cx="7862446"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Gum swelling which may be noticeable when you look at the cheek</a:t>
          </a:r>
        </a:p>
      </dsp:txBody>
      <dsp:txXfrm>
        <a:off x="419627" y="1239995"/>
        <a:ext cx="7809444" cy="489878"/>
      </dsp:txXfrm>
    </dsp:sp>
    <dsp:sp modelId="{B89F13EF-F360-44E1-8839-1D1845E98BEF}">
      <dsp:nvSpPr>
        <dsp:cNvPr id="0" name=""/>
        <dsp:cNvSpPr/>
      </dsp:nvSpPr>
      <dsp:spPr>
        <a:xfrm>
          <a:off x="393126" y="1839894"/>
          <a:ext cx="7862446"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Gum discoloration </a:t>
          </a:r>
        </a:p>
      </dsp:txBody>
      <dsp:txXfrm>
        <a:off x="419627" y="1866395"/>
        <a:ext cx="7809444" cy="489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000D3-1CA8-4051-9195-27993FCC4DA4}">
      <dsp:nvSpPr>
        <dsp:cNvPr id="0" name=""/>
        <dsp:cNvSpPr/>
      </dsp:nvSpPr>
      <dsp:spPr>
        <a:xfrm>
          <a:off x="2945" y="480182"/>
          <a:ext cx="2336390" cy="140183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Temperature</a:t>
          </a:r>
        </a:p>
      </dsp:txBody>
      <dsp:txXfrm>
        <a:off x="2945" y="480182"/>
        <a:ext cx="2336390" cy="1401834"/>
      </dsp:txXfrm>
    </dsp:sp>
    <dsp:sp modelId="{DD1ECDA5-CE25-4A3E-B429-D08F27A0691F}">
      <dsp:nvSpPr>
        <dsp:cNvPr id="0" name=""/>
        <dsp:cNvSpPr/>
      </dsp:nvSpPr>
      <dsp:spPr>
        <a:xfrm>
          <a:off x="2572974" y="480182"/>
          <a:ext cx="2336390" cy="1401834"/>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Fluid and electrolyte balance</a:t>
          </a:r>
        </a:p>
      </dsp:txBody>
      <dsp:txXfrm>
        <a:off x="2572974" y="480182"/>
        <a:ext cx="2336390" cy="1401834"/>
      </dsp:txXfrm>
    </dsp:sp>
    <dsp:sp modelId="{CC6EF08F-F780-40D0-BCB9-46421DD0B694}">
      <dsp:nvSpPr>
        <dsp:cNvPr id="0" name=""/>
        <dsp:cNvSpPr/>
      </dsp:nvSpPr>
      <dsp:spPr>
        <a:xfrm>
          <a:off x="5143003" y="480182"/>
          <a:ext cx="2336390" cy="1401834"/>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PH levels</a:t>
          </a:r>
        </a:p>
      </dsp:txBody>
      <dsp:txXfrm>
        <a:off x="5143003" y="480182"/>
        <a:ext cx="2336390" cy="1401834"/>
      </dsp:txXfrm>
    </dsp:sp>
    <dsp:sp modelId="{BF18B3FD-5595-46BE-984A-83619CC293BF}">
      <dsp:nvSpPr>
        <dsp:cNvPr id="0" name=""/>
        <dsp:cNvSpPr/>
      </dsp:nvSpPr>
      <dsp:spPr>
        <a:xfrm>
          <a:off x="7713032" y="480182"/>
          <a:ext cx="2336390" cy="1401834"/>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Blood pressure</a:t>
          </a:r>
        </a:p>
      </dsp:txBody>
      <dsp:txXfrm>
        <a:off x="7713032" y="480182"/>
        <a:ext cx="2336390" cy="14018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7E712-285F-4459-B2CB-1EF3C1383C96}">
      <dsp:nvSpPr>
        <dsp:cNvPr id="0" name=""/>
        <dsp:cNvSpPr/>
      </dsp:nvSpPr>
      <dsp:spPr>
        <a:xfrm>
          <a:off x="0" y="13641"/>
          <a:ext cx="9545780" cy="67392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D73329"/>
            </a:buClr>
            <a:buSzPts val="1100"/>
            <a:buFont typeface="Wingdings" panose="05000000000000000000" pitchFamily="2" charset="2"/>
            <a:buNone/>
          </a:pPr>
          <a:r>
            <a:rPr lang="en-AU" sz="2200" kern="1200" dirty="0">
              <a:solidFill>
                <a:sysClr val="window" lastClr="FFFFFF"/>
              </a:solidFill>
              <a:latin typeface="Calibri" panose="020F0502020204030204"/>
              <a:ea typeface="+mn-ea"/>
              <a:cs typeface="+mn-cs"/>
            </a:rPr>
            <a:t>Illnesses associated with ageing, e.g. diabetes, kidney stones, diabetes</a:t>
          </a:r>
          <a:endParaRPr lang="en-US" sz="2200" kern="1200" dirty="0">
            <a:solidFill>
              <a:sysClr val="window" lastClr="FFFFFF"/>
            </a:solidFill>
            <a:latin typeface="Calibri" panose="020F0502020204030204"/>
            <a:ea typeface="+mn-ea"/>
            <a:cs typeface="+mn-cs"/>
          </a:endParaRPr>
        </a:p>
      </dsp:txBody>
      <dsp:txXfrm>
        <a:off x="32898" y="46539"/>
        <a:ext cx="9479984" cy="608124"/>
      </dsp:txXfrm>
    </dsp:sp>
    <dsp:sp modelId="{810B8674-99EA-4E9E-845F-6359D9991861}">
      <dsp:nvSpPr>
        <dsp:cNvPr id="0" name=""/>
        <dsp:cNvSpPr/>
      </dsp:nvSpPr>
      <dsp:spPr>
        <a:xfrm>
          <a:off x="0" y="791241"/>
          <a:ext cx="9545780" cy="673920"/>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D73329"/>
            </a:buClr>
            <a:buSzPts val="1100"/>
            <a:buFont typeface="Wingdings" panose="05000000000000000000" pitchFamily="2" charset="2"/>
            <a:buNone/>
          </a:pPr>
          <a:r>
            <a:rPr lang="en-AU" sz="2200" kern="1200" dirty="0">
              <a:solidFill>
                <a:sysClr val="window" lastClr="FFFFFF"/>
              </a:solidFill>
              <a:latin typeface="Calibri" panose="020F0502020204030204"/>
              <a:ea typeface="+mn-ea"/>
              <a:cs typeface="+mn-cs"/>
            </a:rPr>
            <a:t>Certain medications, e.g. prolonged use of over-the-counter pain medication</a:t>
          </a:r>
          <a:endParaRPr lang="en-US" sz="2200" kern="1200" dirty="0">
            <a:solidFill>
              <a:sysClr val="window" lastClr="FFFFFF"/>
            </a:solidFill>
            <a:latin typeface="Calibri" panose="020F0502020204030204"/>
            <a:ea typeface="+mn-ea"/>
            <a:cs typeface="+mn-cs"/>
          </a:endParaRPr>
        </a:p>
      </dsp:txBody>
      <dsp:txXfrm>
        <a:off x="32898" y="824139"/>
        <a:ext cx="9479984" cy="608124"/>
      </dsp:txXfrm>
    </dsp:sp>
    <dsp:sp modelId="{F8DEC434-9DB2-4B4C-9010-7637C1BC68AD}">
      <dsp:nvSpPr>
        <dsp:cNvPr id="0" name=""/>
        <dsp:cNvSpPr/>
      </dsp:nvSpPr>
      <dsp:spPr>
        <a:xfrm>
          <a:off x="0" y="1568841"/>
          <a:ext cx="9545780" cy="673920"/>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Courier New" panose="02070309020205020404" pitchFamily="49" charset="0"/>
            <a:buNone/>
          </a:pPr>
          <a:r>
            <a:rPr lang="en-AU" sz="2200" kern="1200" dirty="0">
              <a:solidFill>
                <a:sysClr val="window" lastClr="FFFFFF"/>
              </a:solidFill>
              <a:latin typeface="Calibri" panose="020F0502020204030204"/>
              <a:ea typeface="+mn-ea"/>
              <a:cs typeface="+mn-cs"/>
            </a:rPr>
            <a:t>What and how much you eat and drink </a:t>
          </a:r>
          <a:endParaRPr lang="en-US" sz="2200" kern="1200" dirty="0">
            <a:solidFill>
              <a:sysClr val="window" lastClr="FFFFFF"/>
            </a:solidFill>
            <a:latin typeface="Calibri" panose="020F0502020204030204"/>
            <a:ea typeface="+mn-ea"/>
            <a:cs typeface="+mn-cs"/>
          </a:endParaRPr>
        </a:p>
      </dsp:txBody>
      <dsp:txXfrm>
        <a:off x="32898" y="1601739"/>
        <a:ext cx="9479984" cy="608124"/>
      </dsp:txXfrm>
    </dsp:sp>
    <dsp:sp modelId="{80FA11C2-D1E6-4774-B416-6543D2E1291D}">
      <dsp:nvSpPr>
        <dsp:cNvPr id="0" name=""/>
        <dsp:cNvSpPr/>
      </dsp:nvSpPr>
      <dsp:spPr>
        <a:xfrm>
          <a:off x="0" y="2346441"/>
          <a:ext cx="9545780" cy="67392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Courier New" panose="02070309020205020404" pitchFamily="49" charset="0"/>
            <a:buNone/>
          </a:pPr>
          <a:r>
            <a:rPr lang="en-AU" sz="2200" kern="1200" dirty="0">
              <a:solidFill>
                <a:sysClr val="window" lastClr="FFFFFF"/>
              </a:solidFill>
              <a:latin typeface="Calibri" panose="020F0502020204030204"/>
              <a:ea typeface="+mn-ea"/>
              <a:cs typeface="+mn-cs"/>
            </a:rPr>
            <a:t>The level of functioning of the kidneys</a:t>
          </a:r>
          <a:endParaRPr lang="en-US" sz="2200" kern="1200" dirty="0">
            <a:solidFill>
              <a:sysClr val="window" lastClr="FFFFFF"/>
            </a:solidFill>
            <a:latin typeface="Calibri" panose="020F0502020204030204"/>
            <a:ea typeface="+mn-ea"/>
            <a:cs typeface="+mn-cs"/>
          </a:endParaRPr>
        </a:p>
      </dsp:txBody>
      <dsp:txXfrm>
        <a:off x="32898" y="2379339"/>
        <a:ext cx="9479984" cy="6081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l="105" t="8122" r="-105" b="8087"/>
          <a:stretch/>
        </p:blipFill>
        <p:spPr>
          <a:xfrm>
            <a:off x="1" y="0"/>
            <a:ext cx="12276305"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Recognise and Promote Ways to Support Healthy Functioning of the Body</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CHCCCS041 - Recognise healthy body systems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Consequences of Poor Oral Hygiene on Nutrition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Poor oral health can lead to impaired oral health, e.g. missing teeth (due to tooth decay and dental cavities) and gum diseases.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Impaired oral health can affect the client’s ability to chew or swallow food. This can negatively impact their nutritional intake.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They may consume fewer meals or meals with lower nutritional value, which can lead to poor nutritional status and an increased risk of malnutrition.</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42ECC1FC-46FF-46D2-B043-8608B0B017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78C1611-FF43-4334-B1D6-4921C22838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B15E32-0990-48E8-ACD6-7576C21EF0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EF9E87-D23F-454A-987F-B59675C494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3256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 of Poor Oral Hygiene on Quality of Life</a:t>
            </a:r>
          </a:p>
          <a:p>
            <a:pPr marL="0" indent="0">
              <a:lnSpc>
                <a:spcPct val="114000"/>
              </a:lnSpc>
              <a:spcBef>
                <a:spcPts val="600"/>
              </a:spcBef>
              <a:spcAft>
                <a:spcPts val="600"/>
              </a:spcAft>
              <a:buClr>
                <a:srgbClr val="1C96D3"/>
              </a:buClr>
              <a:buNone/>
            </a:pPr>
            <a:r>
              <a:rPr lang="en-AU" sz="2200" i="1" dirty="0">
                <a:solidFill>
                  <a:schemeClr val="tx1">
                    <a:lumMod val="75000"/>
                    <a:lumOff val="25000"/>
                  </a:schemeClr>
                </a:solidFill>
              </a:rPr>
              <a:t>Quality of life</a:t>
            </a:r>
            <a:r>
              <a:rPr lang="en-AU" sz="2200" dirty="0">
                <a:solidFill>
                  <a:schemeClr val="tx1">
                    <a:lumMod val="75000"/>
                    <a:lumOff val="25000"/>
                  </a:schemeClr>
                </a:solidFill>
              </a:rPr>
              <a:t> refers to the client’s satisfaction and general positive view of their status.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When the person experiences pain and other effects of poor oral hygiene, it hinders them from enjoying good quality of life.</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C244A23-614D-4340-BF57-72AE54EFE7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80F73EE-FD60-47CD-A0D6-72DD8864C8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5658AC5-2F1E-4679-82CD-59C50A80D1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EDCEB4-5B1F-4DCB-B8F2-E52DD37CB5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849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Tooth decay, missing teeth, foul breath, bleeding gums and oral pain are all physical effects of poor oral hygiene. These lead to more serious problems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Oral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Trouble swallowing and eating the food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Difficulty consuming liquid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Decrease in appetite</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Tooth and a dental mirror">
            <a:extLst>
              <a:ext uri="{FF2B5EF4-FFF2-40B4-BE49-F238E27FC236}">
                <a16:creationId xmlns:a16="http://schemas.microsoft.com/office/drawing/2014/main" id="{8BBBBE7C-90EF-DCF0-AAE1-BCA9BE59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341" y="1791493"/>
            <a:ext cx="5619561" cy="3746374"/>
          </a:xfrm>
          <a:prstGeom prst="rect">
            <a:avLst/>
          </a:prstGeom>
        </p:spPr>
      </p:pic>
      <p:pic>
        <p:nvPicPr>
          <p:cNvPr id="9" name="Picture 8">
            <a:extLst>
              <a:ext uri="{FF2B5EF4-FFF2-40B4-BE49-F238E27FC236}">
                <a16:creationId xmlns:a16="http://schemas.microsoft.com/office/drawing/2014/main" id="{16C4C55F-8412-417B-ADEB-CFD86DF8D9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0F3CD03-61FD-46E7-A231-AC1ADE7F01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3141442-9648-4AAF-9D19-01D83A7A64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5A8D18D-8455-4A55-A5DE-C86A9C5978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843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nSpc>
                <a:spcPct val="115000"/>
              </a:lnSpc>
              <a:spcBef>
                <a:spcPts val="600"/>
              </a:spcBef>
              <a:spcAft>
                <a:spcPts val="600"/>
              </a:spcAft>
              <a:buNone/>
              <a:tabLst>
                <a:tab pos="114300" algn="l"/>
              </a:tabLst>
            </a:pPr>
            <a:r>
              <a:rPr lang="en-AU" sz="2200" dirty="0">
                <a:solidFill>
                  <a:schemeClr val="tx1">
                    <a:lumMod val="75000"/>
                    <a:lumOff val="25000"/>
                  </a:schemeClr>
                </a:solidFill>
              </a:rPr>
              <a:t>Having poor nutritional intake leads to more serious problems such as, but not limited to:</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7" name="Diagram 6">
            <a:extLst>
              <a:ext uri="{FF2B5EF4-FFF2-40B4-BE49-F238E27FC236}">
                <a16:creationId xmlns:a16="http://schemas.microsoft.com/office/drawing/2014/main" id="{91582CA3-DD27-64A7-FE8F-592D951CA92B}"/>
              </a:ext>
            </a:extLst>
          </p:cNvPr>
          <p:cNvGraphicFramePr/>
          <p:nvPr>
            <p:extLst>
              <p:ext uri="{D42A27DB-BD31-4B8C-83A1-F6EECF244321}">
                <p14:modId xmlns:p14="http://schemas.microsoft.com/office/powerpoint/2010/main" val="527894204"/>
              </p:ext>
            </p:extLst>
          </p:nvPr>
        </p:nvGraphicFramePr>
        <p:xfrm>
          <a:off x="1269254" y="2625167"/>
          <a:ext cx="9653492" cy="2046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775BC91-4B88-452F-A932-2771E301E0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B1D41A4-3619-4C5D-8687-A765EB68E40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CC33023-6C1F-4FE6-9449-9BE8BFA6C1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9F19797-AC96-4C56-AC51-3182BA6ABC1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77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Oral Pain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If you notice any of the signs below, check your client’s condition and coordinate immediately with a health professional, specifically a dentist, to address the concern.</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F88A7C1C-B2F1-392E-778A-6B24CD84572E}"/>
              </a:ext>
            </a:extLst>
          </p:cNvPr>
          <p:cNvGraphicFramePr/>
          <p:nvPr>
            <p:extLst>
              <p:ext uri="{D42A27DB-BD31-4B8C-83A1-F6EECF244321}">
                <p14:modId xmlns:p14="http://schemas.microsoft.com/office/powerpoint/2010/main" val="211110440"/>
              </p:ext>
            </p:extLst>
          </p:nvPr>
        </p:nvGraphicFramePr>
        <p:xfrm>
          <a:off x="1778000" y="3328231"/>
          <a:ext cx="8636000" cy="2691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26FF3C9-B60A-45A3-B47B-4BA605D22A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EFD94AA-D4B4-48CD-AFD6-5ABABFC536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6E49541-ED7F-4BBE-8780-C97492E3A6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DB2B528-871A-480D-9F3C-B53CDFAA8D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400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Oral Pain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If you notice any of the signs below, check your client’s condition and coordinate immediately with a health professional, specifically a dentist, to address the concern.</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F88A7C1C-B2F1-392E-778A-6B24CD84572E}"/>
              </a:ext>
            </a:extLst>
          </p:cNvPr>
          <p:cNvGraphicFramePr/>
          <p:nvPr>
            <p:extLst>
              <p:ext uri="{D42A27DB-BD31-4B8C-83A1-F6EECF244321}">
                <p14:modId xmlns:p14="http://schemas.microsoft.com/office/powerpoint/2010/main" val="2236082314"/>
              </p:ext>
            </p:extLst>
          </p:nvPr>
        </p:nvGraphicFramePr>
        <p:xfrm>
          <a:off x="1771650" y="3315532"/>
          <a:ext cx="8648700" cy="2392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099FE02-EB17-4DC1-91AD-6C0D7734CC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9444D68-7EA8-49AF-BCFF-EADC044DA8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7002FAC-DAF8-4F10-95F5-EF93C4596F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97EDAF-C8E7-4CC8-906F-DDC2CA08DAE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22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Exercise and Movement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presence of ageing-related changes, conditions and illnesses can limit the older adult’s exercise and movement.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decline of their health, including vision and bone health, e.g. joints becoming stiffer and less flexible, can make exercise and movement difficult.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At the same time, people who have disabilities may find it more difficult to do regular exercise and movement.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D0E8032D-0761-4630-A7E5-C7548C0DF0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068335-755E-44AE-8B9A-73387EB800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410770-2572-4AE9-95ED-7F19A339E7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56E3FA-F301-4D9D-8B61-F33F415972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242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hand with IV">
            <a:extLst>
              <a:ext uri="{FF2B5EF4-FFF2-40B4-BE49-F238E27FC236}">
                <a16:creationId xmlns:a16="http://schemas.microsoft.com/office/drawing/2014/main" id="{5946C669-E54F-C24C-5491-FE73237A5D70}"/>
              </a:ext>
            </a:extLst>
          </p:cNvPr>
          <p:cNvPicPr>
            <a:picLocks noChangeAspect="1"/>
          </p:cNvPicPr>
          <p:nvPr/>
        </p:nvPicPr>
        <p:blipFill>
          <a:blip r:embed="rId2">
            <a:extLst>
              <a:ext uri="{28A0092B-C50C-407E-A947-70E740481C1C}">
                <a14:useLocalDpi xmlns:a14="http://schemas.microsoft.com/office/drawing/2010/main" val="0"/>
              </a:ext>
            </a:extLst>
          </a:blip>
          <a:srcRect l="13472" r="13472"/>
          <a:stretch/>
        </p:blipFill>
        <p:spPr>
          <a:xfrm>
            <a:off x="4682776" y="0"/>
            <a:ext cx="7509224" cy="6858000"/>
          </a:xfrm>
          <a:prstGeom prst="rect">
            <a:avLst/>
          </a:prstGeom>
        </p:spPr>
      </p:pic>
      <p:sp>
        <p:nvSpPr>
          <p:cNvPr id="7" name="Rectangle 6">
            <a:extLst>
              <a:ext uri="{FF2B5EF4-FFF2-40B4-BE49-F238E27FC236}">
                <a16:creationId xmlns:a16="http://schemas.microsoft.com/office/drawing/2014/main" id="{2BB89299-3971-6FD4-77E6-4D94B46AD729}"/>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have illnesses and other conditions may also experience barriers and restrictions to daily life more frequently.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Due to these restrictions, people are likely to do less exercise and movement. Not getting enough physical activities can lead to serious issues (i.e. heart disease, increased risk factors for obesity, high blood pressure, cholesterol, type 2 diabetes)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spTree>
    <p:extLst>
      <p:ext uri="{BB962C8B-B14F-4D97-AF65-F5344CB8AC3E}">
        <p14:creationId xmlns:p14="http://schemas.microsoft.com/office/powerpoint/2010/main" val="89091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729208513"/>
              </p:ext>
            </p:extLst>
          </p:nvPr>
        </p:nvGraphicFramePr>
        <p:xfrm>
          <a:off x="919846" y="2728733"/>
          <a:ext cx="10005329" cy="263118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Nutrition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Nutrition assessments, food diary, etc. </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Understand your client’s nutrition status and eating habits. Discover food allergies.</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AU" sz="2200" b="1" kern="1200" dirty="0">
                          <a:solidFill>
                            <a:schemeClr val="tx1">
                              <a:lumMod val="75000"/>
                              <a:lumOff val="25000"/>
                            </a:schemeClr>
                          </a:solidFill>
                          <a:effectLst/>
                          <a:latin typeface="+mn-lt"/>
                          <a:ea typeface="+mn-ea"/>
                          <a:cs typeface="+mn-cs"/>
                        </a:rPr>
                        <a:t>Hydration</a:t>
                      </a:r>
                      <a:endParaRPr lang="en-US" sz="2200" b="1" kern="1200" dirty="0">
                        <a:solidFill>
                          <a:schemeClr val="tx1">
                            <a:lumMod val="75000"/>
                            <a:lumOff val="25000"/>
                          </a:schemeClr>
                        </a:solidFill>
                        <a:effectLst/>
                        <a:latin typeface="+mn-lt"/>
                        <a:ea typeface="+mn-ea"/>
                        <a:cs typeface="+mn-cs"/>
                      </a:endParaRP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Vital signs, fluid balance chart, daily weight chart, fluid prescription chart, and surgical documentation</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Understand whether your client is dehydrated or well-hydrated. </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50367468"/>
                  </a:ext>
                </a:extLst>
              </a:tr>
            </a:tbl>
          </a:graphicData>
        </a:graphic>
      </p:graphicFrame>
      <p:pic>
        <p:nvPicPr>
          <p:cNvPr id="7" name="Picture 6">
            <a:extLst>
              <a:ext uri="{FF2B5EF4-FFF2-40B4-BE49-F238E27FC236}">
                <a16:creationId xmlns:a16="http://schemas.microsoft.com/office/drawing/2014/main" id="{60F03377-BD1B-4E0E-B6C3-5656E83AA4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3A9C7BA-C39E-442F-9E37-0BDA3C612E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EA28CC-F48A-40C8-A87C-C63E8E6F5E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50F1F65-E197-41BF-B919-948BAB11BA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798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1032182549"/>
              </p:ext>
            </p:extLst>
          </p:nvPr>
        </p:nvGraphicFramePr>
        <p:xfrm>
          <a:off x="919846" y="2728733"/>
          <a:ext cx="10005329" cy="263118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64135" indent="0" algn="ctr">
                        <a:lnSpc>
                          <a:spcPct val="115000"/>
                        </a:lnSpc>
                        <a:spcBef>
                          <a:spcPts val="600"/>
                        </a:spcBef>
                        <a:spcAft>
                          <a:spcPts val="600"/>
                        </a:spcAft>
                        <a:tabLst>
                          <a:tab pos="114300" algn="l"/>
                        </a:tabLst>
                      </a:pPr>
                      <a:r>
                        <a:rPr lang="en-AU" sz="2200" b="1" kern="1200" dirty="0">
                          <a:solidFill>
                            <a:schemeClr val="tx1">
                              <a:lumMod val="75000"/>
                              <a:lumOff val="25000"/>
                            </a:schemeClr>
                          </a:solidFill>
                          <a:effectLst/>
                          <a:latin typeface="+mn-lt"/>
                          <a:ea typeface="+mn-ea"/>
                          <a:cs typeface="+mn-cs"/>
                        </a:rPr>
                        <a:t>Skin integrity</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Pressure ulcers clinical data collection form or other similar documents</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Check the client’s skin for any cracks, openings, bruises, rashes, and lesions. </a:t>
                      </a:r>
                    </a:p>
                  </a:txBody>
                  <a:tcPr marL="68580" marR="68580"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Movement</a:t>
                      </a: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US" sz="2200" kern="1200" dirty="0">
                          <a:solidFill>
                            <a:schemeClr val="tx1">
                              <a:lumMod val="75000"/>
                              <a:lumOff val="25000"/>
                            </a:schemeClr>
                          </a:solidFill>
                          <a:latin typeface="+mn-lt"/>
                          <a:ea typeface="+mn-ea"/>
                          <a:cs typeface="+mn-cs"/>
                        </a:rPr>
                        <a:t>Physical therapy assessment documentation and medical history</a:t>
                      </a:r>
                    </a:p>
                  </a:txBody>
                  <a:tcPr marL="57864" marR="57864" marT="0" marB="0"/>
                </a:tc>
                <a:tc>
                  <a:txBody>
                    <a:bodyPr/>
                    <a:lstStyle/>
                    <a:p>
                      <a:pPr marL="0" marR="0" lvl="0" indent="0" algn="just">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Assure the current state of your client's ability and capacity to move.</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50367468"/>
                  </a:ext>
                </a:extLst>
              </a:tr>
            </a:tbl>
          </a:graphicData>
        </a:graphic>
      </p:graphicFrame>
      <p:pic>
        <p:nvPicPr>
          <p:cNvPr id="6" name="Picture 5">
            <a:extLst>
              <a:ext uri="{FF2B5EF4-FFF2-40B4-BE49-F238E27FC236}">
                <a16:creationId xmlns:a16="http://schemas.microsoft.com/office/drawing/2014/main" id="{037707E4-04DD-48EC-9647-0FB6ED22A6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7489B6A-86C7-4DAD-98A7-208B61EC28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2F9962-814C-410F-96EC-60F2E021EA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E86C33-876F-4A53-AD0B-DBE22479F2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334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chapter will focus on ways to keep the body healthy by recognising and promoting activities that encourage healthy habits to maintain the body in its best shape.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generally two types of maintenance care that you can consider in helping your clients keep being fit and healthy:</a:t>
            </a:r>
          </a:p>
        </p:txBody>
      </p:sp>
      <p:graphicFrame>
        <p:nvGraphicFramePr>
          <p:cNvPr id="10" name="Diagram 9"/>
          <p:cNvGraphicFramePr/>
          <p:nvPr>
            <p:extLst>
              <p:ext uri="{D42A27DB-BD31-4B8C-83A1-F6EECF244321}">
                <p14:modId xmlns:p14="http://schemas.microsoft.com/office/powerpoint/2010/main" val="1355342324"/>
              </p:ext>
            </p:extLst>
          </p:nvPr>
        </p:nvGraphicFramePr>
        <p:xfrm>
          <a:off x="835546" y="3807859"/>
          <a:ext cx="9969829" cy="2009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6BC7B37-9378-45B1-8CC5-A7A6C441F2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7930F3-4DBA-4E65-A409-66D3C66B26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C7D54D4-28C4-4E67-9509-389C6838D1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BA40380-9A1A-4221-B4E3-438EB5ED490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2613114637"/>
              </p:ext>
            </p:extLst>
          </p:nvPr>
        </p:nvGraphicFramePr>
        <p:xfrm>
          <a:off x="919846" y="2728733"/>
          <a:ext cx="10005329" cy="149707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64135" indent="0" algn="ctr">
                        <a:lnSpc>
                          <a:spcPct val="115000"/>
                        </a:lnSpc>
                        <a:spcBef>
                          <a:spcPts val="600"/>
                        </a:spcBef>
                        <a:spcAft>
                          <a:spcPts val="600"/>
                        </a:spcAft>
                        <a:tabLst>
                          <a:tab pos="114300" algn="l"/>
                        </a:tabLst>
                      </a:pPr>
                      <a:r>
                        <a:rPr lang="en-AU" sz="2200" b="1" kern="1200" dirty="0">
                          <a:solidFill>
                            <a:schemeClr val="tx1">
                              <a:lumMod val="75000"/>
                              <a:lumOff val="25000"/>
                            </a:schemeClr>
                          </a:solidFill>
                          <a:effectLst/>
                          <a:latin typeface="+mn-lt"/>
                          <a:ea typeface="+mn-ea"/>
                          <a:cs typeface="+mn-cs"/>
                        </a:rPr>
                        <a:t>Social interaction</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Psychological reports, geriatric functional assessment documentation, etc.</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Clarify your client’s psychological state to check for neglect or trauma.</a:t>
                      </a:r>
                    </a:p>
                  </a:txBody>
                  <a:tcPr marL="68580" marR="68580"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bl>
          </a:graphicData>
        </a:graphic>
      </p:graphicFrame>
      <p:pic>
        <p:nvPicPr>
          <p:cNvPr id="6" name="Picture 5">
            <a:extLst>
              <a:ext uri="{FF2B5EF4-FFF2-40B4-BE49-F238E27FC236}">
                <a16:creationId xmlns:a16="http://schemas.microsoft.com/office/drawing/2014/main" id="{C6DD8694-F8D7-481A-8413-FB5DD724F7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5D6ACD7-3B58-4E43-86FB-54DE459542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2F1ECA-0F96-4E7C-BE10-E96757DE72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30D2822-FB8A-4A5E-AAE4-47250448B1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6756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673711155"/>
              </p:ext>
            </p:extLst>
          </p:nvPr>
        </p:nvGraphicFramePr>
        <p:xfrm>
          <a:off x="919846" y="2728733"/>
          <a:ext cx="10005329" cy="3240786"/>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Nutrition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Follow healthy eating habits.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Take vitamins and minerals as recommended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Eat a wide variety of foods from the five food groups.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Hydration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Aim to drink at least six times a day</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Avoid drinking caffeinated drinks and alcohol</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Eat water-rich foods, e.g. cucumber, spinach, etc.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638493326"/>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3AE61EB-163F-48E8-8DCE-452897E0E6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DB0FE63-8D93-4D58-BA1C-3F863B938C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BD0990F-0D38-4058-A3D1-B32ED395EA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5EA0A4-3C1D-4C8D-B943-7EA77A46E9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839626970"/>
              </p:ext>
            </p:extLst>
          </p:nvPr>
        </p:nvGraphicFramePr>
        <p:xfrm>
          <a:off x="919846" y="2728733"/>
          <a:ext cx="10005329" cy="2958592"/>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966964">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Skin integrity</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Ensuring skin is cleansed, dried thoroughly, and moisturised daily.</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Use pressure redistributing seating cushions for people with limited mobility to reduce prolonged exposure to pressure.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Using non-soap cleansers with a pH close to 5.5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325121081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E93339B-C478-486E-97D7-44D14ECD7F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B2FD9D4-FE6D-45C5-A383-43DA6B61E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CE6CA89-982A-4100-8C1A-3076BB3807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D3E6F20-D295-421D-951F-DFAD6F431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9947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175196637"/>
              </p:ext>
            </p:extLst>
          </p:nvPr>
        </p:nvGraphicFramePr>
        <p:xfrm>
          <a:off x="919846" y="2728733"/>
          <a:ext cx="10005329" cy="2826940"/>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442037">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2384903">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Movement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Encourage incidental activities or physical activities that occur as part of the person’s regular daily activities, e.g. walking to the toilet, dressing, eating meals out of bed, etc.</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Follow an exercise program recommended by the doctor that includes strength, balance, and aerobic exercises.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38041316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0F2BB10-2909-4CE9-97DD-3B0FF0E1CE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CE1D679-D1DF-4DEF-8898-769E1C8B7A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09B39F1-760D-49DB-BDBA-53AEB34C9A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BC7924-D5D1-4F80-9DA4-4B90A5A406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1398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04675305"/>
              </p:ext>
            </p:extLst>
          </p:nvPr>
        </p:nvGraphicFramePr>
        <p:xfrm>
          <a:off x="919846" y="2728733"/>
          <a:ext cx="10005329" cy="2896212"/>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426509">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2469703">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Social interaction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Incorporate social interaction into activities, e.g. running group exercise activities. </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Plan regular visits with family/grandchildren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Join communities, hobby or interest groups, e.g. book club, volunteering at an animal shelter, etc.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870532457"/>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6014B19-2752-47B3-8893-BC6C88DC31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BC12383-70D1-4BE5-A7E0-B974AD14BA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49FE0DD-7372-4702-A672-F66887BA2D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2F2EFBC-85DB-4728-8CFB-306F64E0BF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494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Programs to Support Client’s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ways to implement the abovementioned in the client’s routine or treatment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fact, there are already initiatives and programs the government has put in place for older people and people with disability.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Happy healthcare professional with patient"/>
          <p:cNvPicPr>
            <a:picLocks noChangeAspect="1"/>
          </p:cNvPicPr>
          <p:nvPr/>
        </p:nvPicPr>
        <p:blipFill>
          <a:blip r:embed="rId3">
            <a:extLst>
              <a:ext uri="{28A0092B-C50C-407E-A947-70E740481C1C}">
                <a14:useLocalDpi xmlns:a14="http://schemas.microsoft.com/office/drawing/2010/main" val="0"/>
              </a:ext>
            </a:extLst>
          </a:blip>
          <a:srcRect t="2685" b="2685"/>
          <a:stretch/>
        </p:blipFill>
        <p:spPr>
          <a:xfrm>
            <a:off x="6650181" y="1961283"/>
            <a:ext cx="4811506" cy="3040358"/>
          </a:xfrm>
          <a:prstGeom prst="rect">
            <a:avLst/>
          </a:prstGeom>
        </p:spPr>
      </p:pic>
      <p:pic>
        <p:nvPicPr>
          <p:cNvPr id="8" name="Picture 7">
            <a:extLst>
              <a:ext uri="{FF2B5EF4-FFF2-40B4-BE49-F238E27FC236}">
                <a16:creationId xmlns:a16="http://schemas.microsoft.com/office/drawing/2014/main" id="{AB4AB6FE-88F2-4093-9C8E-A53AD7CE05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FF3C44-053D-4D77-88F3-D7C706CC82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4DE7905-8E73-443D-B1B7-E0996A0F4A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5C975A-F09C-4A29-866F-A897D22E72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62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programs and initiatives include:</a:t>
            </a:r>
          </a:p>
        </p:txBody>
      </p:sp>
      <p:graphicFrame>
        <p:nvGraphicFramePr>
          <p:cNvPr id="2" name="Table 1"/>
          <p:cNvGraphicFramePr>
            <a:graphicFrameLocks noGrp="1"/>
          </p:cNvGraphicFramePr>
          <p:nvPr>
            <p:extLst>
              <p:ext uri="{D42A27DB-BD31-4B8C-83A1-F6EECF244321}">
                <p14:modId xmlns:p14="http://schemas.microsoft.com/office/powerpoint/2010/main" val="1320476975"/>
              </p:ext>
            </p:extLst>
          </p:nvPr>
        </p:nvGraphicFramePr>
        <p:xfrm>
          <a:off x="939757" y="2402103"/>
          <a:ext cx="9881206" cy="3414861"/>
        </p:xfrm>
        <a:graphic>
          <a:graphicData uri="http://schemas.openxmlformats.org/drawingml/2006/table">
            <a:tbl>
              <a:tblPr firstRow="1" firstCol="1" bandRow="1">
                <a:tableStyleId>{5A111915-BE36-4E01-A7E5-04B1672EAD32}</a:tableStyleId>
              </a:tblPr>
              <a:tblGrid>
                <a:gridCol w="3348168">
                  <a:extLst>
                    <a:ext uri="{9D8B030D-6E8A-4147-A177-3AD203B41FA5}">
                      <a16:colId xmlns:a16="http://schemas.microsoft.com/office/drawing/2014/main" val="3754905747"/>
                    </a:ext>
                  </a:extLst>
                </a:gridCol>
                <a:gridCol w="6533038">
                  <a:extLst>
                    <a:ext uri="{9D8B030D-6E8A-4147-A177-3AD203B41FA5}">
                      <a16:colId xmlns:a16="http://schemas.microsoft.com/office/drawing/2014/main" val="2574123335"/>
                    </a:ext>
                  </a:extLst>
                </a:gridCol>
              </a:tblGrid>
              <a:tr h="450688">
                <a:tc>
                  <a:txBody>
                    <a:bodyPr/>
                    <a:lstStyle/>
                    <a:p>
                      <a:pPr marL="0" marR="64135" indent="0" algn="ctr">
                        <a:lnSpc>
                          <a:spcPct val="115000"/>
                        </a:lnSpc>
                        <a:spcBef>
                          <a:spcPts val="600"/>
                        </a:spcBef>
                        <a:spcAft>
                          <a:spcPts val="600"/>
                        </a:spcAft>
                        <a:tabLst>
                          <a:tab pos="457200" algn="l"/>
                          <a:tab pos="514350" algn="l"/>
                        </a:tabLst>
                      </a:pPr>
                      <a:r>
                        <a:rPr lang="en-AU" sz="2200" dirty="0">
                          <a:effectLst/>
                        </a:rPr>
                        <a:t>Initiative or program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135" indent="0" algn="ctr">
                        <a:lnSpc>
                          <a:spcPct val="115000"/>
                        </a:lnSpc>
                        <a:spcBef>
                          <a:spcPts val="600"/>
                        </a:spcBef>
                        <a:spcAft>
                          <a:spcPts val="600"/>
                        </a:spcAft>
                        <a:tabLst>
                          <a:tab pos="457200" algn="l"/>
                          <a:tab pos="514350" algn="l"/>
                        </a:tabLst>
                      </a:pPr>
                      <a:r>
                        <a:rPr lang="en-AU"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173972"/>
                  </a:ext>
                </a:extLst>
              </a:tr>
              <a:tr h="1270360">
                <a:tc>
                  <a:txBody>
                    <a:bodyPr/>
                    <a:lstStyle/>
                    <a:p>
                      <a:pPr marL="0" marR="64135" indent="0" algn="ctr">
                        <a:lnSpc>
                          <a:spcPct val="115000"/>
                        </a:lnSpc>
                        <a:spcBef>
                          <a:spcPts val="600"/>
                        </a:spcBef>
                        <a:spcAft>
                          <a:spcPts val="600"/>
                        </a:spcAft>
                        <a:tabLst>
                          <a:tab pos="457200" algn="l"/>
                          <a:tab pos="514350" algn="l"/>
                        </a:tabLst>
                      </a:pPr>
                      <a:r>
                        <a:rPr lang="en-US" sz="2200" dirty="0">
                          <a:solidFill>
                            <a:schemeClr val="tx1">
                              <a:lumMod val="75000"/>
                              <a:lumOff val="25000"/>
                            </a:schemeClr>
                          </a:solidFill>
                          <a:effectLst/>
                        </a:rPr>
                        <a:t>Advance Care Planning Australia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It is a national program promoting advance care planning, involving resources and national curriculum and learning.</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39288648"/>
                  </a:ext>
                </a:extLst>
              </a:tr>
              <a:tr h="1693813">
                <a:tc>
                  <a:txBody>
                    <a:bodyPr/>
                    <a:lstStyle/>
                    <a:p>
                      <a:pPr marL="0" marR="64135" indent="0" algn="ctr">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Commonwealth Home Support Programme (CHSP)</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It provides basic support for older people who need some help to stay at home. Service providers work with them to maintain their independence and keep them as well as possible.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62446308"/>
                  </a:ext>
                </a:extLst>
              </a:tr>
            </a:tbl>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CF1F3AEA-FAD3-416B-8118-3E20DD42D2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8751966-82F4-4225-97CC-22F50E137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9E76242-5532-4AC4-8847-9F43A00210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C309D9-8F3F-4089-976F-F14BCBD7E8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95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programs and initiatives include:</a:t>
            </a:r>
          </a:p>
        </p:txBody>
      </p:sp>
      <p:graphicFrame>
        <p:nvGraphicFramePr>
          <p:cNvPr id="2" name="Table 1"/>
          <p:cNvGraphicFramePr>
            <a:graphicFrameLocks noGrp="1"/>
          </p:cNvGraphicFramePr>
          <p:nvPr>
            <p:extLst>
              <p:ext uri="{D42A27DB-BD31-4B8C-83A1-F6EECF244321}">
                <p14:modId xmlns:p14="http://schemas.microsoft.com/office/powerpoint/2010/main" val="1049697726"/>
              </p:ext>
            </p:extLst>
          </p:nvPr>
        </p:nvGraphicFramePr>
        <p:xfrm>
          <a:off x="939757" y="2402102"/>
          <a:ext cx="9881206" cy="2419279"/>
        </p:xfrm>
        <a:graphic>
          <a:graphicData uri="http://schemas.openxmlformats.org/drawingml/2006/table">
            <a:tbl>
              <a:tblPr firstRow="1" firstCol="1" bandRow="1">
                <a:tableStyleId>{5A111915-BE36-4E01-A7E5-04B1672EAD32}</a:tableStyleId>
              </a:tblPr>
              <a:tblGrid>
                <a:gridCol w="3348168">
                  <a:extLst>
                    <a:ext uri="{9D8B030D-6E8A-4147-A177-3AD203B41FA5}">
                      <a16:colId xmlns:a16="http://schemas.microsoft.com/office/drawing/2014/main" val="3754905747"/>
                    </a:ext>
                  </a:extLst>
                </a:gridCol>
                <a:gridCol w="6533038">
                  <a:extLst>
                    <a:ext uri="{9D8B030D-6E8A-4147-A177-3AD203B41FA5}">
                      <a16:colId xmlns:a16="http://schemas.microsoft.com/office/drawing/2014/main" val="2574123335"/>
                    </a:ext>
                  </a:extLst>
                </a:gridCol>
              </a:tblGrid>
              <a:tr h="508435">
                <a:tc>
                  <a:txBody>
                    <a:bodyPr/>
                    <a:lstStyle/>
                    <a:p>
                      <a:pPr marL="0" marR="64135" indent="0" algn="ctr">
                        <a:lnSpc>
                          <a:spcPct val="115000"/>
                        </a:lnSpc>
                        <a:spcBef>
                          <a:spcPts val="600"/>
                        </a:spcBef>
                        <a:spcAft>
                          <a:spcPts val="600"/>
                        </a:spcAft>
                        <a:tabLst>
                          <a:tab pos="457200" algn="l"/>
                          <a:tab pos="514350" algn="l"/>
                        </a:tabLst>
                      </a:pPr>
                      <a:r>
                        <a:rPr lang="en-AU" sz="2200" dirty="0">
                          <a:effectLst/>
                        </a:rPr>
                        <a:t>Initiative or program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135" indent="0" algn="ctr">
                        <a:lnSpc>
                          <a:spcPct val="115000"/>
                        </a:lnSpc>
                        <a:spcBef>
                          <a:spcPts val="600"/>
                        </a:spcBef>
                        <a:spcAft>
                          <a:spcPts val="600"/>
                        </a:spcAft>
                        <a:tabLst>
                          <a:tab pos="457200" algn="l"/>
                          <a:tab pos="514350" algn="l"/>
                        </a:tabLst>
                      </a:pPr>
                      <a:r>
                        <a:rPr lang="en-AU"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173972"/>
                  </a:ext>
                </a:extLst>
              </a:tr>
              <a:tr h="1910844">
                <a:tc>
                  <a:txBody>
                    <a:bodyPr/>
                    <a:lstStyle/>
                    <a:p>
                      <a:pPr marL="0" marR="64135" indent="0" algn="ctr">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Dementia, Ageing and Aged Care Mission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It supports older people to maintain health and quality of life as they age. They also aim for each older person to live independently for longer and access quality care when they need it.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04236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6A3C68F8-8384-4105-BFC1-C0CF13F8E3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1F50C65-1B2E-40C3-9CF1-FB8A7B5D84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50017F1-1FBB-41CE-8721-C35239FFF3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C44F702-DE59-4867-8942-21897821D7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0433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p>
          <a:p>
            <a:r>
              <a:rPr lang="en-US" b="1" dirty="0">
                <a:solidFill>
                  <a:schemeClr val="tx1">
                    <a:lumMod val="50000"/>
                    <a:lumOff val="50000"/>
                  </a:schemeClr>
                </a:solidFill>
                <a:latin typeface="Arial" panose="020B0604020202020204" pitchFamily="34" charset="0"/>
                <a:cs typeface="Arial" panose="020B0604020202020204" pitchFamily="34" charset="0"/>
              </a:rPr>
              <a:t>Evaluate How Body Systems Affect Health Functioning</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1" name="Content Placeholder 10" descr="Healthcare professional with tablet">
            <a:extLst>
              <a:ext uri="{FF2B5EF4-FFF2-40B4-BE49-F238E27FC236}">
                <a16:creationId xmlns:a16="http://schemas.microsoft.com/office/drawing/2014/main" id="{2E297B41-5416-6219-FC25-436215E4AD0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t="5581" b="5581"/>
          <a:stretch/>
        </p:blipFill>
        <p:spPr>
          <a:xfrm>
            <a:off x="6382333" y="2040308"/>
            <a:ext cx="4973055" cy="2777383"/>
          </a:xfrm>
        </p:spPr>
      </p:pic>
    </p:spTree>
    <p:extLst>
      <p:ext uri="{BB962C8B-B14F-4D97-AF65-F5344CB8AC3E}">
        <p14:creationId xmlns:p14="http://schemas.microsoft.com/office/powerpoint/2010/main" val="1385239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your job to maintain the health of your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apart from you, there is also one that works twice as hard in keeping your client’s body healthy and functioning.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none other than their body itself.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the amazing structure and function of the human body’s organ systems, the body can also regulate itself to maintain a stable internal environment despite the changes it experiences in the external environment.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ABC42AE-097F-4850-9372-D1DD79FE5F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712FDE-6F59-42DD-AB32-07887AFF5A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A0EEF54-CDDE-4643-83D6-21AA22608C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7D5BFA-4C05-482C-8CBB-F1287A1921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0"/>
            <a:ext cx="5553972"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2.1 	</a:t>
            </a:r>
          </a:p>
          <a:p>
            <a:r>
              <a:rPr lang="en-US" b="1" dirty="0">
                <a:solidFill>
                  <a:schemeClr val="tx1">
                    <a:lumMod val="50000"/>
                    <a:lumOff val="50000"/>
                  </a:schemeClr>
                </a:solidFill>
                <a:latin typeface="Arial" panose="020B0604020202020204" pitchFamily="34" charset="0"/>
                <a:cs typeface="Arial" panose="020B0604020202020204" pitchFamily="34" charset="0"/>
              </a:rPr>
              <a:t>Review Factors for Healthy Body Maintenance</a:t>
            </a:r>
          </a:p>
        </p:txBody>
      </p:sp>
      <p:pic>
        <p:nvPicPr>
          <p:cNvPr id="11" name="Content Placeholder 10" descr="Pink dumbbell with a tape measure">
            <a:extLst>
              <a:ext uri="{FF2B5EF4-FFF2-40B4-BE49-F238E27FC236}">
                <a16:creationId xmlns:a16="http://schemas.microsoft.com/office/drawing/2014/main" id="{E0179F6E-58B7-B0A6-1D3C-BD181C20ED9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449438" y="1794742"/>
            <a:ext cx="4902774" cy="3268516"/>
          </a:xfr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 Body Regulation</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34251"/>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various ways the body regulates itself and the body systems mainly responsible for each role in keeping the body in good shape: </a:t>
            </a:r>
          </a:p>
        </p:txBody>
      </p:sp>
      <p:graphicFrame>
        <p:nvGraphicFramePr>
          <p:cNvPr id="6" name="Diagram 5"/>
          <p:cNvGraphicFramePr/>
          <p:nvPr>
            <p:extLst>
              <p:ext uri="{D42A27DB-BD31-4B8C-83A1-F6EECF244321}">
                <p14:modId xmlns:p14="http://schemas.microsoft.com/office/powerpoint/2010/main" val="1087514272"/>
              </p:ext>
            </p:extLst>
          </p:nvPr>
        </p:nvGraphicFramePr>
        <p:xfrm>
          <a:off x="928225" y="2539892"/>
          <a:ext cx="10052368" cy="236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2AAB2271-11B6-493B-9C3D-C99696E1DC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627911-2EF2-4D65-974D-4538643B39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4BD903E-9EC8-4F84-88BE-9D1C7D9CD5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FA13D8-4F7A-4FDE-9DAD-5B6C8022176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7209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Temperature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body’s temperature must be maintained at an ideal range, or close to the core body temperature of 37°C for the body to function properly.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10" name="Picture 9">
            <a:extLst>
              <a:ext uri="{FF2B5EF4-FFF2-40B4-BE49-F238E27FC236}">
                <a16:creationId xmlns:a16="http://schemas.microsoft.com/office/drawing/2014/main" id="{07D6AF44-1B4D-2B7B-FE8A-4A18847FCF46}"/>
              </a:ext>
            </a:extLst>
          </p:cNvPr>
          <p:cNvPicPr>
            <a:picLocks noChangeAspect="1"/>
          </p:cNvPicPr>
          <p:nvPr/>
        </p:nvPicPr>
        <p:blipFill rotWithShape="1">
          <a:blip r:embed="rId3"/>
          <a:srcRect l="17851"/>
          <a:stretch/>
        </p:blipFill>
        <p:spPr>
          <a:xfrm>
            <a:off x="6642981" y="1690688"/>
            <a:ext cx="4426921" cy="2852935"/>
          </a:xfrm>
          <a:prstGeom prst="rect">
            <a:avLst/>
          </a:prstGeom>
        </p:spPr>
      </p:pic>
      <p:pic>
        <p:nvPicPr>
          <p:cNvPr id="8" name="Picture 7">
            <a:extLst>
              <a:ext uri="{FF2B5EF4-FFF2-40B4-BE49-F238E27FC236}">
                <a16:creationId xmlns:a16="http://schemas.microsoft.com/office/drawing/2014/main" id="{4157CBE6-EA64-4683-BDF6-D299DDC70A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D5FA1A6-5720-48A0-88F1-DEA18A1CB6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56F9E9A8-C24C-447E-8048-BEBD0528EF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5FC409-3364-42F0-A3E4-A70EBE27EE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 </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responses of the body due to changes in temperature: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hairs trap more warm air if they are standing up and less if they lie flat.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Sweating is one of the primary methods your body uses to maintain its temperature.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vessels supplying blood to the capillaries in the skin can widen, which decreases blood pressure.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vessels can narrow or constrict which increases blood pressure.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37F8F387-C0FE-4877-AB79-61B0148197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9AEBB6-D593-4413-872D-0FAE67575D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78244B4-5729-4BC3-A608-7BAE7A21A2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FD1202-8533-4B5C-8469-1D4B615CF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0543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condition that can affect the proper regulation of body temperature includes Anhidrosis.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the inability to sweat normally which occurs when sweat glands don’t function properly.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37272689-C69B-49C9-A661-83282A712E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F9EF681-E1B3-47EC-B238-731632450A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E466651-5BE4-4EA2-A4AD-6B2738DA09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C49D05-B1E7-4322-8E9C-7938C1E8E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046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which may cause this condition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Congenital conditions, such as certain congenital dysplasia that affect the development of sweat glands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Inherited conditions that affect your metabolic system, such as Fabry's disease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Connective tissue diseases, such as Sjogren's syndrome, which causes dry eyes and mouth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damage, such as from burns or radiation therapy, or diseases that clog your pores (poral occlusion), such as psoriasis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0E56443-AC00-47BF-98FA-B5F39A18C4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226D5C1-084D-4621-877D-B7116A1D40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D321701-8DFB-43A5-A4BE-6319B14B1F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FC7A637-DA89-4D53-B4D1-1E093AEECB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8263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which may cause this condition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Conditions that cause nerve damage (neuropathy), such as diabetes, alcoholism and Guillain-Barre syndrome</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descr="A close up of nerve cell"/>
          <p:cNvPicPr>
            <a:picLocks noChangeAspect="1"/>
          </p:cNvPicPr>
          <p:nvPr/>
        </p:nvPicPr>
        <p:blipFill>
          <a:blip r:embed="rId3">
            <a:extLst>
              <a:ext uri="{28A0092B-C50C-407E-A947-70E740481C1C}">
                <a14:useLocalDpi xmlns:a14="http://schemas.microsoft.com/office/drawing/2010/main" val="0"/>
              </a:ext>
            </a:extLst>
          </a:blip>
          <a:srcRect/>
          <a:stretch/>
        </p:blipFill>
        <p:spPr>
          <a:xfrm>
            <a:off x="6574652" y="1405636"/>
            <a:ext cx="4495250" cy="3371438"/>
          </a:xfrm>
          <a:prstGeom prst="rect">
            <a:avLst/>
          </a:prstGeom>
        </p:spPr>
      </p:pic>
      <p:pic>
        <p:nvPicPr>
          <p:cNvPr id="9" name="Picture 8">
            <a:extLst>
              <a:ext uri="{FF2B5EF4-FFF2-40B4-BE49-F238E27FC236}">
                <a16:creationId xmlns:a16="http://schemas.microsoft.com/office/drawing/2014/main" id="{EB1DF0FC-A4A4-4968-90A8-A22D6987F5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053A507-BF3B-4AA3-9367-A57E6FA02D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EDC1EA4-F343-49DD-8A36-E87F9D6ABC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B45CD84-2409-494B-8BED-E1A7E3B5D6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7035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Fluid Balance and Electrolyte Balance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kidneys are a pair of bean-shaped organs and are essential for regulating the fluid and electrolyte composition of the body.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kidneys are responsible for maintaining fluid and electrolyte balance.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go hand in hand, which is why failing to keep them at their ideal state would lead to various body systems failing to function at their normal capacity.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Electrolyte balance is all about the combined levels of the different electrolytes found in the blood.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2E884A58-73C4-47C8-B925-94588B4B2E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E8A37E5-799A-4965-BAAB-E6F7ADEF37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C034FA6-47B1-425A-B4C4-C332B558AB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924D8D-B51D-47D7-A0BB-B980489290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6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older people, the factors that may affect the body’s ability to maintain fluid and electrolyte balance include:</a:t>
            </a:r>
          </a:p>
        </p:txBody>
      </p:sp>
      <p:graphicFrame>
        <p:nvGraphicFramePr>
          <p:cNvPr id="6" name="Diagram 5"/>
          <p:cNvGraphicFramePr/>
          <p:nvPr>
            <p:extLst>
              <p:ext uri="{D42A27DB-BD31-4B8C-83A1-F6EECF244321}">
                <p14:modId xmlns:p14="http://schemas.microsoft.com/office/powerpoint/2010/main" val="3440535286"/>
              </p:ext>
            </p:extLst>
          </p:nvPr>
        </p:nvGraphicFramePr>
        <p:xfrm>
          <a:off x="928254" y="2782959"/>
          <a:ext cx="9545781" cy="3034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F686E824-B344-47F9-BF82-89D40C8115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6DAEF7-CCA8-4C5B-8E69-D13E55539F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814413C-002D-4AF9-B723-ADBD2382C4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852E9E-2832-4EA4-BCAA-10AC1C5D11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150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ways in how the kidneys maintain fluids and electrolyte and pH at 7.35 – 7.45, which is the normal pH level,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kidneys’ cells reabsorb bicarbonate HCO3− from the urine back to the blood, and they secrete hydrogen H+ ions into the urine.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By adjusting the amounts reabsorbed and secreted, they balance the bloodstream’s pH.</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6DE564A-9416-4A1B-89FE-3CE7F973BC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78B17D-63E6-470D-9743-9C4F133AB4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CDCAF6B-30F5-4A40-826D-6C3C12A4C3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A1310FA-DC21-4FF4-9D8B-CB5D5462A3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241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9931401" cy="4351338"/>
          </a:xfrm>
        </p:spPr>
        <p:txBody>
          <a:bodyPr>
            <a:normAutofit/>
          </a:bodyPr>
          <a:lstStyle/>
          <a:p>
            <a:pPr marL="0" indent="0" algn="just">
              <a:lnSpc>
                <a:spcPct val="114000"/>
              </a:lnSpc>
              <a:spcBef>
                <a:spcPts val="600"/>
              </a:spcBef>
              <a:spcAft>
                <a:spcPts val="600"/>
              </a:spcAft>
              <a:buClr>
                <a:srgbClr val="1C96D3"/>
              </a:buClr>
              <a:buNone/>
            </a:pPr>
            <a:r>
              <a:rPr lang="en-US" sz="2200" b="1" dirty="0">
                <a:solidFill>
                  <a:schemeClr val="tx1">
                    <a:lumMod val="75000"/>
                    <a:lumOff val="25000"/>
                  </a:schemeClr>
                </a:solidFill>
              </a:rPr>
              <a:t>Body Waste Elimination</a:t>
            </a:r>
          </a:p>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excretory system is a passive biological system that removes excess and unnecessary materials from the body so as to help maintain homeostasis and prevent damage.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B58E18A9-745D-4939-A5D9-7DB4C8BA4F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AB0AADC-555E-4FE8-A652-81DDA8DE6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69CB66F-FEF4-4909-A062-7CD3DC2297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CC70136-F1C3-4D2A-9413-FCD268B669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798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different factors that contribute to the overall health of a person’s body.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decrease the risk of developing certain conditions such as heart diseases, some cancers, and injuries, you must consider the following factors that impact the maintenance of a healthy body.</a:t>
            </a:r>
          </a:p>
        </p:txBody>
      </p:sp>
      <p:graphicFrame>
        <p:nvGraphicFramePr>
          <p:cNvPr id="6" name="Diagram 5"/>
          <p:cNvGraphicFramePr/>
          <p:nvPr>
            <p:extLst>
              <p:ext uri="{D42A27DB-BD31-4B8C-83A1-F6EECF244321}">
                <p14:modId xmlns:p14="http://schemas.microsoft.com/office/powerpoint/2010/main" val="228298085"/>
              </p:ext>
            </p:extLst>
          </p:nvPr>
        </p:nvGraphicFramePr>
        <p:xfrm>
          <a:off x="912819" y="3232597"/>
          <a:ext cx="10131325" cy="2199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B841783-5F43-4337-9F11-B514EDB866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14BF068-A6E5-4BBF-A8DE-AE50C0E1FB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371E7F6-DD18-4FDF-BE8E-833D8BF74C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B7F4E13-903A-4195-8731-7857DFCAC6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144096928"/>
              </p:ext>
            </p:extLst>
          </p:nvPr>
        </p:nvGraphicFramePr>
        <p:xfrm>
          <a:off x="882868" y="2510999"/>
          <a:ext cx="9994984" cy="1979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2CEC380E-CE9A-454F-8739-5C27026927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A63C2F-64B0-4160-A269-FA8B3F7F80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0AC9FC8-1FB1-4BF8-AABD-82418730F2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ADF70D-8A2B-4D4A-B2FE-FD15844954A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31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2179405549"/>
              </p:ext>
            </p:extLst>
          </p:nvPr>
        </p:nvGraphicFramePr>
        <p:xfrm>
          <a:off x="930191" y="2298826"/>
          <a:ext cx="9994984" cy="381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D7D4C938-8B4D-48AB-88A0-BC0A412E66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24CDDE0-297D-40FC-99CF-1711AB10E81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D668221-6864-4204-9985-91BB222C5A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FD1337-FB68-4183-B230-57D5DAB345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9626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1216352643"/>
              </p:ext>
            </p:extLst>
          </p:nvPr>
        </p:nvGraphicFramePr>
        <p:xfrm>
          <a:off x="930191" y="2362200"/>
          <a:ext cx="9994984" cy="369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67527D15-5A53-4012-8777-4979DF08FE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484CCBC-9FC9-474B-BF2A-E81261143B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E791648-499C-4DF6-BD73-714E42100C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5925C9-E6EC-4FDB-A6E2-3A655AB3842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5135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find it more difficult to eliminate wastes from their body due to the changes in their body as they age and due to the various illnesses they have which directly affects the aforementioned parts of the body.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83" y="1982106"/>
            <a:ext cx="4748646" cy="3165764"/>
          </a:xfrm>
          <a:prstGeom prst="rect">
            <a:avLst/>
          </a:prstGeom>
        </p:spPr>
      </p:pic>
      <p:pic>
        <p:nvPicPr>
          <p:cNvPr id="8" name="Picture 7">
            <a:extLst>
              <a:ext uri="{FF2B5EF4-FFF2-40B4-BE49-F238E27FC236}">
                <a16:creationId xmlns:a16="http://schemas.microsoft.com/office/drawing/2014/main" id="{B0EEE995-057F-4287-83FE-A55DCF74AA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C8794D2-8DC8-43FE-B9B1-297943AB2E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5D319F0-5800-4005-B0B4-377719350D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260E1D-11B4-480C-84A6-67BA03C0B3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95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conditions that may lead to respiratory acidosis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Asthma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Emphysema and chronic bronchitis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Pneumonia (severe)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Obesity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Sleep </a:t>
            </a:r>
            <a:r>
              <a:rPr lang="en-US" sz="2200" dirty="0" err="1">
                <a:solidFill>
                  <a:schemeClr val="tx1">
                    <a:lumMod val="75000"/>
                    <a:lumOff val="25000"/>
                  </a:schemeClr>
                </a:solidFill>
              </a:rPr>
              <a:t>apnoea</a:t>
            </a: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B4AF2E67-FA80-44BB-8CAF-14E7BB7BA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4199E85-5B41-4C6F-81E1-EADA40029F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61C3810-9BF7-4E32-8EB9-B6801E863C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F4FFBE8-931A-4779-A17C-F8097C6FEF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7925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Blood pressure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Our body tries to stabilise blood pressure through the process of homeostasis.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body must maintain blood pressure at its ideal range to avoid concerning conditions.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6D6D07C9-4D7A-4E36-852E-9B4DC676F1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605F619-986C-4F25-81BC-AB2DFC3777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307052E-7720-4D9C-B9CE-8B3B126259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CF0A0AE-7D78-4EBD-BF63-0AE172BCE2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9676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know the ideal range of a normal blood pressure, you must be familiar with systolic and diastolic pressure.</a:t>
            </a:r>
          </a:p>
        </p:txBody>
      </p:sp>
      <p:graphicFrame>
        <p:nvGraphicFramePr>
          <p:cNvPr id="2" name="Table 1"/>
          <p:cNvGraphicFramePr>
            <a:graphicFrameLocks noGrp="1"/>
          </p:cNvGraphicFramePr>
          <p:nvPr>
            <p:extLst>
              <p:ext uri="{D42A27DB-BD31-4B8C-83A1-F6EECF244321}">
                <p14:modId xmlns:p14="http://schemas.microsoft.com/office/powerpoint/2010/main" val="4027156354"/>
              </p:ext>
            </p:extLst>
          </p:nvPr>
        </p:nvGraphicFramePr>
        <p:xfrm>
          <a:off x="946385" y="2767673"/>
          <a:ext cx="9978789" cy="2538618"/>
        </p:xfrm>
        <a:graphic>
          <a:graphicData uri="http://schemas.openxmlformats.org/drawingml/2006/table">
            <a:tbl>
              <a:tblPr firstRow="1" firstCol="1" bandRow="1">
                <a:tableStyleId>{17292A2E-F333-43FB-9621-5CBBE7FDCDCB}</a:tableStyleId>
              </a:tblPr>
              <a:tblGrid>
                <a:gridCol w="2767117">
                  <a:extLst>
                    <a:ext uri="{9D8B030D-6E8A-4147-A177-3AD203B41FA5}">
                      <a16:colId xmlns:a16="http://schemas.microsoft.com/office/drawing/2014/main" val="3588338612"/>
                    </a:ext>
                  </a:extLst>
                </a:gridCol>
                <a:gridCol w="7211672">
                  <a:extLst>
                    <a:ext uri="{9D8B030D-6E8A-4147-A177-3AD203B41FA5}">
                      <a16:colId xmlns:a16="http://schemas.microsoft.com/office/drawing/2014/main" val="342439380"/>
                    </a:ext>
                  </a:extLst>
                </a:gridCol>
              </a:tblGrid>
              <a:tr h="475457">
                <a:tc>
                  <a:txBody>
                    <a:bodyPr/>
                    <a:lstStyle/>
                    <a:p>
                      <a:pPr marL="0" marR="0" indent="0" algn="ctr">
                        <a:lnSpc>
                          <a:spcPct val="115000"/>
                        </a:lnSpc>
                        <a:spcBef>
                          <a:spcPts val="600"/>
                        </a:spcBef>
                        <a:spcAft>
                          <a:spcPts val="600"/>
                        </a:spcAft>
                        <a:tabLst>
                          <a:tab pos="114300" algn="l"/>
                        </a:tabLst>
                      </a:pPr>
                      <a:r>
                        <a:rPr lang="en-AU" sz="2200" dirty="0">
                          <a:effectLst/>
                        </a:rPr>
                        <a:t>Pressure</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2200" dirty="0">
                          <a:effectLst/>
                        </a:rPr>
                        <a:t>Explanation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5130419"/>
                  </a:ext>
                </a:extLst>
              </a:tr>
              <a:tr h="98049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Systolic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The pressure of the blood during the heart contraction (systole).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70231855"/>
                  </a:ext>
                </a:extLst>
              </a:tr>
              <a:tr h="1082664">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Diastolic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The pressure of the blood when the heart is at rest between heartbeats (diastole).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7503946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E917F00E-DBFA-41CE-8604-136C224CF9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F717AE5-373F-4C03-B483-056520DFCC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4F0C33C-897F-4919-A656-60D5AB4D7A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B97159-1966-4A03-B873-229833902A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5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people get older, they are more likely to have elevated blood pressure.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blood vessels become stiffer as we age, which makes our blood pressure rise.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41314" y="1919510"/>
            <a:ext cx="4662259" cy="3109690"/>
          </a:xfrm>
          <a:prstGeom prst="rect">
            <a:avLst/>
          </a:prstGeom>
        </p:spPr>
      </p:pic>
      <p:pic>
        <p:nvPicPr>
          <p:cNvPr id="8" name="Picture 7">
            <a:extLst>
              <a:ext uri="{FF2B5EF4-FFF2-40B4-BE49-F238E27FC236}">
                <a16:creationId xmlns:a16="http://schemas.microsoft.com/office/drawing/2014/main" id="{0599F5F8-4EA1-4B5B-859B-98988E99E3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0B7EACC-8B12-48A3-BD3A-FA467A5EEB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E67A0C8-ED2C-43D2-B3D5-24F7470841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B02C903-ADBC-43BC-9CA8-F4071E0CA9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6642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that can affect blood pressure include:</a:t>
            </a:r>
            <a:endParaRPr lang="en-US" sz="2200" b="1" dirty="0">
              <a:solidFill>
                <a:schemeClr val="tx1">
                  <a:lumMod val="75000"/>
                  <a:lumOff val="25000"/>
                </a:schemeClr>
              </a:solidFill>
            </a:endParaRPr>
          </a:p>
        </p:txBody>
      </p:sp>
      <p:graphicFrame>
        <p:nvGraphicFramePr>
          <p:cNvPr id="6" name="Diagram 5"/>
          <p:cNvGraphicFramePr/>
          <p:nvPr>
            <p:extLst>
              <p:ext uri="{D42A27DB-BD31-4B8C-83A1-F6EECF244321}">
                <p14:modId xmlns:p14="http://schemas.microsoft.com/office/powerpoint/2010/main" val="2445617606"/>
              </p:ext>
            </p:extLst>
          </p:nvPr>
        </p:nvGraphicFramePr>
        <p:xfrm>
          <a:off x="955964" y="2350510"/>
          <a:ext cx="9809018" cy="3219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4B88CDCE-C436-4F8B-BAA8-09D2BDCECC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474A92-F132-45C5-B6D0-0D1E7A8222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6AAFDD3-FEE6-4BC1-943A-6DDA2467E1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7EC907D-625E-4338-BBF8-7D50232C531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5498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Blood Pressure Chart which can help you know the normal blood pressure range:</a:t>
            </a:r>
          </a:p>
        </p:txBody>
      </p:sp>
      <p:graphicFrame>
        <p:nvGraphicFramePr>
          <p:cNvPr id="2" name="Table 1"/>
          <p:cNvGraphicFramePr>
            <a:graphicFrameLocks noGrp="1"/>
          </p:cNvGraphicFramePr>
          <p:nvPr>
            <p:extLst>
              <p:ext uri="{D42A27DB-BD31-4B8C-83A1-F6EECF244321}">
                <p14:modId xmlns:p14="http://schemas.microsoft.com/office/powerpoint/2010/main" val="2593215510"/>
              </p:ext>
            </p:extLst>
          </p:nvPr>
        </p:nvGraphicFramePr>
        <p:xfrm>
          <a:off x="943512" y="2740025"/>
          <a:ext cx="9981664" cy="3076937"/>
        </p:xfrm>
        <a:graphic>
          <a:graphicData uri="http://schemas.openxmlformats.org/drawingml/2006/table">
            <a:tbl>
              <a:tblPr firstRow="1" firstCol="1" bandRow="1">
                <a:tableStyleId>{912C8C85-51F0-491E-9774-3900AFEF0FD7}</a:tableStyleId>
              </a:tblPr>
              <a:tblGrid>
                <a:gridCol w="3421013">
                  <a:extLst>
                    <a:ext uri="{9D8B030D-6E8A-4147-A177-3AD203B41FA5}">
                      <a16:colId xmlns:a16="http://schemas.microsoft.com/office/drawing/2014/main" val="1742434297"/>
                    </a:ext>
                  </a:extLst>
                </a:gridCol>
                <a:gridCol w="2853450">
                  <a:extLst>
                    <a:ext uri="{9D8B030D-6E8A-4147-A177-3AD203B41FA5}">
                      <a16:colId xmlns:a16="http://schemas.microsoft.com/office/drawing/2014/main" val="2623463371"/>
                    </a:ext>
                  </a:extLst>
                </a:gridCol>
                <a:gridCol w="824892">
                  <a:extLst>
                    <a:ext uri="{9D8B030D-6E8A-4147-A177-3AD203B41FA5}">
                      <a16:colId xmlns:a16="http://schemas.microsoft.com/office/drawing/2014/main" val="3216622220"/>
                    </a:ext>
                  </a:extLst>
                </a:gridCol>
                <a:gridCol w="2882309">
                  <a:extLst>
                    <a:ext uri="{9D8B030D-6E8A-4147-A177-3AD203B41FA5}">
                      <a16:colId xmlns:a16="http://schemas.microsoft.com/office/drawing/2014/main" val="2594519824"/>
                    </a:ext>
                  </a:extLst>
                </a:gridCol>
              </a:tblGrid>
              <a:tr h="506456">
                <a:tc>
                  <a:txBody>
                    <a:bodyPr/>
                    <a:lstStyle/>
                    <a:p>
                      <a:pPr marL="0" marR="64770" indent="0" algn="ctr">
                        <a:lnSpc>
                          <a:spcPct val="115000"/>
                        </a:lnSpc>
                        <a:spcBef>
                          <a:spcPts val="600"/>
                        </a:spcBef>
                        <a:spcAft>
                          <a:spcPts val="600"/>
                        </a:spcAft>
                        <a:tabLst>
                          <a:tab pos="114300" algn="l"/>
                        </a:tabLst>
                      </a:pPr>
                      <a:r>
                        <a:rPr lang="en-AU" sz="2200" dirty="0">
                          <a:effectLst/>
                        </a:rPr>
                        <a:t>Blood Pressure Category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Systolic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Diastolic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294563430"/>
                  </a:ext>
                </a:extLst>
              </a:tr>
              <a:tr h="804578">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Normal</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Less than 120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and</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Less than 80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404062976"/>
                  </a:ext>
                </a:extLst>
              </a:tr>
              <a:tr h="804578">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Prehypertension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120-139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80-89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3874706161"/>
                  </a:ext>
                </a:extLst>
              </a:tr>
              <a:tr h="961325">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Stage 1 Hypertension</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 blood pressure)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140-159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90-99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2927673146"/>
                  </a:ext>
                </a:extLst>
              </a:tr>
            </a:tbl>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6800DDE1-3BE9-4B12-8C88-C08975C6DB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450D1E8-1FE1-4FA3-98ED-714A3C4115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B4F780F-F206-4448-9B9B-23E1C29563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C32FB3-3CD1-4746-80C4-175B8F5B06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19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abovementioned factors are also the areas of life that you must monitor to promote the overall health of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describes each area of life mentioned: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Nutrition</a:t>
            </a:r>
            <a:r>
              <a:rPr lang="en-US" sz="2200" dirty="0">
                <a:solidFill>
                  <a:schemeClr val="tx1">
                    <a:lumMod val="75000"/>
                    <a:lumOff val="25000"/>
                  </a:schemeClr>
                </a:solidFill>
              </a:rPr>
              <a:t> - eating the right amount and right kind of food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Hydration</a:t>
            </a:r>
            <a:r>
              <a:rPr lang="en-US" sz="2200" dirty="0">
                <a:solidFill>
                  <a:schemeClr val="tx1">
                    <a:lumMod val="75000"/>
                    <a:lumOff val="25000"/>
                  </a:schemeClr>
                </a:solidFill>
              </a:rPr>
              <a:t> - drinking enough fluids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Skin integrity </a:t>
            </a:r>
            <a:r>
              <a:rPr lang="en-US" sz="2200" dirty="0">
                <a:solidFill>
                  <a:schemeClr val="tx1">
                    <a:lumMod val="75000"/>
                    <a:lumOff val="25000"/>
                  </a:schemeClr>
                </a:solidFill>
              </a:rPr>
              <a:t>- overall health or function of your skin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43C69EBE-7AD0-4482-A40B-3EC9447D53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1BA841-58DC-4A00-8B65-9EFFAA96BA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EC36675-71B2-43B5-8BCD-8E88AB6080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FA79FE-5490-4580-B230-0EEC066257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4842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Blood Pressure Chart which can help you know the normal blood pressure range:</a:t>
            </a:r>
          </a:p>
        </p:txBody>
      </p:sp>
      <p:graphicFrame>
        <p:nvGraphicFramePr>
          <p:cNvPr id="2" name="Table 1"/>
          <p:cNvGraphicFramePr>
            <a:graphicFrameLocks noGrp="1"/>
          </p:cNvGraphicFramePr>
          <p:nvPr>
            <p:extLst>
              <p:ext uri="{D42A27DB-BD31-4B8C-83A1-F6EECF244321}">
                <p14:modId xmlns:p14="http://schemas.microsoft.com/office/powerpoint/2010/main" val="2869735320"/>
              </p:ext>
            </p:extLst>
          </p:nvPr>
        </p:nvGraphicFramePr>
        <p:xfrm>
          <a:off x="943512" y="2740025"/>
          <a:ext cx="9981664" cy="2663248"/>
        </p:xfrm>
        <a:graphic>
          <a:graphicData uri="http://schemas.openxmlformats.org/drawingml/2006/table">
            <a:tbl>
              <a:tblPr firstRow="1" firstCol="1" bandRow="1">
                <a:tableStyleId>{912C8C85-51F0-491E-9774-3900AFEF0FD7}</a:tableStyleId>
              </a:tblPr>
              <a:tblGrid>
                <a:gridCol w="3421013">
                  <a:extLst>
                    <a:ext uri="{9D8B030D-6E8A-4147-A177-3AD203B41FA5}">
                      <a16:colId xmlns:a16="http://schemas.microsoft.com/office/drawing/2014/main" val="1742434297"/>
                    </a:ext>
                  </a:extLst>
                </a:gridCol>
                <a:gridCol w="2853450">
                  <a:extLst>
                    <a:ext uri="{9D8B030D-6E8A-4147-A177-3AD203B41FA5}">
                      <a16:colId xmlns:a16="http://schemas.microsoft.com/office/drawing/2014/main" val="2623463371"/>
                    </a:ext>
                  </a:extLst>
                </a:gridCol>
                <a:gridCol w="824892">
                  <a:extLst>
                    <a:ext uri="{9D8B030D-6E8A-4147-A177-3AD203B41FA5}">
                      <a16:colId xmlns:a16="http://schemas.microsoft.com/office/drawing/2014/main" val="3216622220"/>
                    </a:ext>
                  </a:extLst>
                </a:gridCol>
                <a:gridCol w="2882309">
                  <a:extLst>
                    <a:ext uri="{9D8B030D-6E8A-4147-A177-3AD203B41FA5}">
                      <a16:colId xmlns:a16="http://schemas.microsoft.com/office/drawing/2014/main" val="2594519824"/>
                    </a:ext>
                  </a:extLst>
                </a:gridCol>
              </a:tblGrid>
              <a:tr h="555274">
                <a:tc>
                  <a:txBody>
                    <a:bodyPr/>
                    <a:lstStyle/>
                    <a:p>
                      <a:pPr marL="0" marR="64770" indent="0" algn="ctr">
                        <a:lnSpc>
                          <a:spcPct val="115000"/>
                        </a:lnSpc>
                        <a:spcBef>
                          <a:spcPts val="600"/>
                        </a:spcBef>
                        <a:spcAft>
                          <a:spcPts val="600"/>
                        </a:spcAft>
                        <a:tabLst>
                          <a:tab pos="114300" algn="l"/>
                        </a:tabLst>
                      </a:pPr>
                      <a:r>
                        <a:rPr lang="en-AU" sz="2200" dirty="0">
                          <a:effectLst/>
                        </a:rPr>
                        <a:t>Blood Pressure Category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Systolic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Diastolic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294563430"/>
                  </a:ext>
                </a:extLst>
              </a:tr>
              <a:tr h="1053987">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Stage 2 Hypertension</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 blood pressure)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160 or higher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100 or higher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3439615085"/>
                  </a:ext>
                </a:extLst>
              </a:tr>
              <a:tr h="1053987">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Hypertensive Crisis</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(Emergency care needed)</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Higher than 180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Higher than 110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233835777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4D4F4652-3C14-4D8D-9B24-3FA0092F9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325C115-93F8-4C52-91C0-F375815642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3963C48-0132-42F9-8834-A9114C8839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EE7D6E-D065-4C61-9019-E59CB59058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8647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Protection from Infection</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Infection and sepsis are responsible for nearly one-third of all-cause mortalities in clients aged 65 years and over.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Nearly 90% of deaths from pneumonia are in this patient population.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Sepsis is associated with old age, and chronic complex comorbidities influence and increase risk.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F4CAEBFE-C4BD-4E71-9D7F-B2D859D6FE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AA0C09D-8383-4EAA-A253-232FF9D0B6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C78EA9-E697-43D5-BD51-5E8D4BE2D6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5C12E28-3F37-4AB9-AE17-1E16747BA2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3769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 Infections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503911136"/>
              </p:ext>
            </p:extLst>
          </p:nvPr>
        </p:nvGraphicFramePr>
        <p:xfrm>
          <a:off x="914302" y="2428946"/>
          <a:ext cx="10010873" cy="3085846"/>
        </p:xfrm>
        <a:graphic>
          <a:graphicData uri="http://schemas.openxmlformats.org/drawingml/2006/table">
            <a:tbl>
              <a:tblPr firstRow="1" firstCol="1" bandRow="1">
                <a:tableStyleId>{5A111915-BE36-4E01-A7E5-04B1672EAD32}</a:tableStyleId>
              </a:tblPr>
              <a:tblGrid>
                <a:gridCol w="3391684">
                  <a:extLst>
                    <a:ext uri="{9D8B030D-6E8A-4147-A177-3AD203B41FA5}">
                      <a16:colId xmlns:a16="http://schemas.microsoft.com/office/drawing/2014/main" val="1895953228"/>
                    </a:ext>
                  </a:extLst>
                </a:gridCol>
                <a:gridCol w="6619189">
                  <a:extLst>
                    <a:ext uri="{9D8B030D-6E8A-4147-A177-3AD203B41FA5}">
                      <a16:colId xmlns:a16="http://schemas.microsoft.com/office/drawing/2014/main" val="3820620591"/>
                    </a:ext>
                  </a:extLst>
                </a:gridCol>
              </a:tblGrid>
              <a:tr h="336550">
                <a:tc>
                  <a:txBody>
                    <a:bodyPr/>
                    <a:lstStyle/>
                    <a:p>
                      <a:pPr marL="0" marR="64770" indent="0" algn="ctr">
                        <a:lnSpc>
                          <a:spcPct val="115000"/>
                        </a:lnSpc>
                        <a:spcBef>
                          <a:spcPts val="600"/>
                        </a:spcBef>
                        <a:spcAft>
                          <a:spcPts val="600"/>
                        </a:spcAft>
                        <a:tabLst>
                          <a:tab pos="114300" algn="l"/>
                        </a:tabLst>
                      </a:pPr>
                      <a:r>
                        <a:rPr lang="en-GB" sz="2200" dirty="0">
                          <a:effectLst/>
                        </a:rPr>
                        <a:t>Infection</a:t>
                      </a: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770" indent="0" algn="ctr">
                        <a:lnSpc>
                          <a:spcPct val="115000"/>
                        </a:lnSpc>
                        <a:spcBef>
                          <a:spcPts val="600"/>
                        </a:spcBef>
                        <a:spcAft>
                          <a:spcPts val="600"/>
                        </a:spcAft>
                        <a:tabLst>
                          <a:tab pos="114300" algn="l"/>
                        </a:tabLst>
                      </a:pPr>
                      <a:r>
                        <a:rPr lang="en-GB"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18572547"/>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Pneumococcal disease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Includes pneumonia, bronchitis, bacteraemia, and meningitis caused by any one of the 83 serotypes of Streptococcus pneumoniae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81305071"/>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Influenza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Respiratory infection caused by any of the strains of the antigenically variable influenza A and B viruses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4892424"/>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Nosocomial infections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Infections of any type that are not present on admission to a hospital but develop after the third hospital day</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86599987"/>
                  </a:ext>
                </a:extLst>
              </a:tr>
            </a:tbl>
          </a:graphicData>
        </a:graphic>
      </p:graphicFrame>
      <p:sp>
        <p:nvSpPr>
          <p:cNvPr id="13" name="Rectangle 12">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2EF4ED5-258C-462C-8CCB-A69A293B82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F8AD54-EFFD-4FB2-AD6A-D928C7132C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4FCFB58-4370-4AC3-A174-0AD8329C36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32CC067-B3DD-4AB3-8C57-F9AB83A965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59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 Infections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61972499"/>
              </p:ext>
            </p:extLst>
          </p:nvPr>
        </p:nvGraphicFramePr>
        <p:xfrm>
          <a:off x="914302" y="2428946"/>
          <a:ext cx="10010873" cy="1951736"/>
        </p:xfrm>
        <a:graphic>
          <a:graphicData uri="http://schemas.openxmlformats.org/drawingml/2006/table">
            <a:tbl>
              <a:tblPr firstRow="1" firstCol="1" bandRow="1">
                <a:tableStyleId>{5A111915-BE36-4E01-A7E5-04B1672EAD32}</a:tableStyleId>
              </a:tblPr>
              <a:tblGrid>
                <a:gridCol w="3391684">
                  <a:extLst>
                    <a:ext uri="{9D8B030D-6E8A-4147-A177-3AD203B41FA5}">
                      <a16:colId xmlns:a16="http://schemas.microsoft.com/office/drawing/2014/main" val="1895953228"/>
                    </a:ext>
                  </a:extLst>
                </a:gridCol>
                <a:gridCol w="6619189">
                  <a:extLst>
                    <a:ext uri="{9D8B030D-6E8A-4147-A177-3AD203B41FA5}">
                      <a16:colId xmlns:a16="http://schemas.microsoft.com/office/drawing/2014/main" val="3820620591"/>
                    </a:ext>
                  </a:extLst>
                </a:gridCol>
              </a:tblGrid>
              <a:tr h="336550">
                <a:tc>
                  <a:txBody>
                    <a:bodyPr/>
                    <a:lstStyle/>
                    <a:p>
                      <a:pPr marL="0" marR="64770" indent="0" algn="ctr">
                        <a:lnSpc>
                          <a:spcPct val="115000"/>
                        </a:lnSpc>
                        <a:spcBef>
                          <a:spcPts val="600"/>
                        </a:spcBef>
                        <a:spcAft>
                          <a:spcPts val="600"/>
                        </a:spcAft>
                        <a:tabLst>
                          <a:tab pos="114300" algn="l"/>
                        </a:tabLst>
                      </a:pPr>
                      <a:r>
                        <a:rPr lang="en-GB" sz="2200" dirty="0">
                          <a:effectLst/>
                        </a:rPr>
                        <a:t>Infection</a:t>
                      </a: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770" indent="0" algn="ctr">
                        <a:lnSpc>
                          <a:spcPct val="115000"/>
                        </a:lnSpc>
                        <a:spcBef>
                          <a:spcPts val="600"/>
                        </a:spcBef>
                        <a:spcAft>
                          <a:spcPts val="600"/>
                        </a:spcAft>
                        <a:tabLst>
                          <a:tab pos="114300" algn="l"/>
                        </a:tabLst>
                      </a:pPr>
                      <a:r>
                        <a:rPr lang="en-GB"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18572547"/>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Tuberculosis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Can present as a pneumonia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3770739"/>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Covid-19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An infectious disease caused by the SARS-CoV-2 virus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4141069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CE02EFF2-D474-4D9C-9922-E856C9ACC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321A262-842A-4FFE-ADB8-B65E355963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812085C-D9A1-47DE-B855-745FDAFF5F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98FD90-2D58-4F02-9DE7-7DCA1FEBFA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364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Infections are caused by the overgrowth of micro-organisms in the body (e.g. bacteria, viruses, and fungi).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 type of infection, treatments can differ.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are treated with antibiotics such as amoxicillin, erythromycin and ciprofloxacin. </a:t>
            </a: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774CDEBA-E963-4196-BB47-A6C45205E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E87597E-0142-457B-B19E-4D240CC232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66DF6EC-CC14-4007-8711-DFF13639C5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AB7FD7-6B00-488C-A9A5-2A6B2D15CB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86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Signs of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Fever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 tired or fatigued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Swollen lymph nodes in the neck, armpits, or groin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Headache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Nausea or vomiting</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3" name="Picture 2" descr="Stressed woman using phone">
            <a:extLst>
              <a:ext uri="{FF2B5EF4-FFF2-40B4-BE49-F238E27FC236}">
                <a16:creationId xmlns:a16="http://schemas.microsoft.com/office/drawing/2014/main" id="{F374B782-8A7B-CAB0-7F67-0F6BB183844E}"/>
              </a:ext>
            </a:extLst>
          </p:cNvPr>
          <p:cNvPicPr>
            <a:picLocks noChangeAspect="1"/>
          </p:cNvPicPr>
          <p:nvPr/>
        </p:nvPicPr>
        <p:blipFill rotWithShape="1">
          <a:blip r:embed="rId3">
            <a:extLst>
              <a:ext uri="{28A0092B-C50C-407E-A947-70E740481C1C}">
                <a14:useLocalDpi xmlns:a14="http://schemas.microsoft.com/office/drawing/2010/main" val="0"/>
              </a:ext>
            </a:extLst>
          </a:blip>
          <a:srcRect r="10902"/>
          <a:stretch/>
        </p:blipFill>
        <p:spPr>
          <a:xfrm>
            <a:off x="6781142" y="1825625"/>
            <a:ext cx="4575312" cy="3427186"/>
          </a:xfrm>
          <a:prstGeom prst="rect">
            <a:avLst/>
          </a:prstGeom>
        </p:spPr>
      </p:pic>
      <p:pic>
        <p:nvPicPr>
          <p:cNvPr id="7" name="Picture 6">
            <a:extLst>
              <a:ext uri="{FF2B5EF4-FFF2-40B4-BE49-F238E27FC236}">
                <a16:creationId xmlns:a16="http://schemas.microsoft.com/office/drawing/2014/main" id="{4623D781-7C1A-4CBA-A704-1CAB36E175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A627EDA-9A43-488C-AEF8-89DECE17CB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1B682B8-7221-48B8-AC31-108403FB9B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CE33F3-09E2-43FF-A3D0-578F6F955E6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1835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Ways to prevent infections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of your clients may already be immunocompromised due to their 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makes them susceptible to various diseases and infections. </a:t>
            </a: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a:stretch>
            <a:fillRect/>
          </a:stretch>
        </p:blipFill>
        <p:spPr>
          <a:xfrm>
            <a:off x="6664157" y="2020203"/>
            <a:ext cx="4419600" cy="2895600"/>
          </a:xfrm>
          <a:prstGeom prst="rect">
            <a:avLst/>
          </a:prstGeom>
        </p:spPr>
      </p:pic>
      <p:pic>
        <p:nvPicPr>
          <p:cNvPr id="8" name="Picture 7">
            <a:extLst>
              <a:ext uri="{FF2B5EF4-FFF2-40B4-BE49-F238E27FC236}">
                <a16:creationId xmlns:a16="http://schemas.microsoft.com/office/drawing/2014/main" id="{9A9A459B-545D-4177-B76B-0EF03BFDD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FD4825C-5F09-4234-8720-EB73E321CE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95F598D-41D7-4A9B-B004-37B571A546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2A87442-D593-4BD1-9026-37E195D53B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737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only right that you follow good infection control practices to avoid infecting elderly and disabled clients. </a:t>
            </a:r>
          </a:p>
        </p:txBody>
      </p:sp>
      <p:graphicFrame>
        <p:nvGraphicFramePr>
          <p:cNvPr id="6" name="Diagram 5"/>
          <p:cNvGraphicFramePr/>
          <p:nvPr>
            <p:extLst>
              <p:ext uri="{D42A27DB-BD31-4B8C-83A1-F6EECF244321}">
                <p14:modId xmlns:p14="http://schemas.microsoft.com/office/powerpoint/2010/main" val="3122231091"/>
              </p:ext>
            </p:extLst>
          </p:nvPr>
        </p:nvGraphicFramePr>
        <p:xfrm>
          <a:off x="946381" y="2757054"/>
          <a:ext cx="9957145"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9C1DF01A-9F0C-4437-9583-C3E10D7A44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380FBA-F1FF-44EC-BEB0-2A20F19060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E2E11D2-6569-4839-BBAC-30F3E087B6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5D34692-F441-422C-B8D5-94D7B14BD7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445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maintaining proper hygiene, cleaning and washing are essential things to consider.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clean surrounding is less likely to be contaminated.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Put all disinfecting wipes, toilet seat sanitisers, and other cleaning supplies to clean every room efficiently.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9" name="Picture 8" descr="Toiletries and hygiene items">
            <a:extLst>
              <a:ext uri="{FF2B5EF4-FFF2-40B4-BE49-F238E27FC236}">
                <a16:creationId xmlns:a16="http://schemas.microsoft.com/office/drawing/2014/main" id="{E9CB50BF-D643-CC30-1B90-0AB29D7B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614" y="1690688"/>
            <a:ext cx="5043487" cy="3362325"/>
          </a:xfrm>
          <a:prstGeom prst="rect">
            <a:avLst/>
          </a:prstGeom>
        </p:spPr>
      </p:pic>
      <p:pic>
        <p:nvPicPr>
          <p:cNvPr id="8" name="Picture 7">
            <a:extLst>
              <a:ext uri="{FF2B5EF4-FFF2-40B4-BE49-F238E27FC236}">
                <a16:creationId xmlns:a16="http://schemas.microsoft.com/office/drawing/2014/main" id="{76DF26D8-3D22-4F7D-A235-B615413D29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F6FA8BF-A38F-4A6D-9755-7241B6CBBC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6A3C9F8-D9C9-4C85-9A90-3437F43863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D571A4-A613-4C4B-97EF-358707C79F0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209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high contact places which need utmost attention and cleaning are:</a:t>
            </a:r>
          </a:p>
        </p:txBody>
      </p:sp>
      <p:graphicFrame>
        <p:nvGraphicFramePr>
          <p:cNvPr id="6" name="Diagram 5"/>
          <p:cNvGraphicFramePr/>
          <p:nvPr>
            <p:extLst>
              <p:ext uri="{D42A27DB-BD31-4B8C-83A1-F6EECF244321}">
                <p14:modId xmlns:p14="http://schemas.microsoft.com/office/powerpoint/2010/main" val="782023627"/>
              </p:ext>
            </p:extLst>
          </p:nvPr>
        </p:nvGraphicFramePr>
        <p:xfrm>
          <a:off x="946382" y="2485591"/>
          <a:ext cx="9832454" cy="349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0395D910-E80B-42D6-9FE0-3069E8FF8A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A3FC583-9C9F-469A-8DFC-E50D3E35A4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7CF876-8045-412F-82C7-F88C912B47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084D84B-6544-4791-A9FC-C552B90B1D5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describes each area of life mentioned: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Movement</a:t>
            </a:r>
            <a:r>
              <a:rPr lang="en-US" sz="2200" dirty="0">
                <a:solidFill>
                  <a:schemeClr val="tx1">
                    <a:lumMod val="75000"/>
                    <a:lumOff val="25000"/>
                  </a:schemeClr>
                </a:solidFill>
              </a:rPr>
              <a:t> - the ability of the body to move various body parts as part of a whole mechanism</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interaction </a:t>
            </a:r>
            <a:r>
              <a:rPr lang="en-US" sz="2200" dirty="0">
                <a:solidFill>
                  <a:schemeClr val="tx1">
                    <a:lumMod val="75000"/>
                    <a:lumOff val="25000"/>
                  </a:schemeClr>
                </a:solidFill>
              </a:rPr>
              <a:t>- ability to interact with the people around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People doing outdoor yoga">
            <a:extLst>
              <a:ext uri="{FF2B5EF4-FFF2-40B4-BE49-F238E27FC236}">
                <a16:creationId xmlns:a16="http://schemas.microsoft.com/office/drawing/2014/main" id="{45E8A0FD-7140-D98E-1EC4-76D51FE1C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599" y="1600154"/>
            <a:ext cx="4975201" cy="3317418"/>
          </a:xfrm>
          <a:prstGeom prst="rect">
            <a:avLst/>
          </a:prstGeom>
        </p:spPr>
      </p:pic>
      <p:pic>
        <p:nvPicPr>
          <p:cNvPr id="9" name="Picture 8">
            <a:extLst>
              <a:ext uri="{FF2B5EF4-FFF2-40B4-BE49-F238E27FC236}">
                <a16:creationId xmlns:a16="http://schemas.microsoft.com/office/drawing/2014/main" id="{3C85A593-AC88-49C0-8ADF-B055F4AACC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8623D05-5D28-42A0-98EC-5EED3A56D7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C433962-918D-4513-9992-C132422642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A48AEB0-BC4F-4E3B-956B-0AAF1A78C1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23470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Physical Activities</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Adults aged 65 years and above, with the advice of a health professional, should do at least 150 minutes of moderate-intensity physical activity or at least 75 minutes of vigorous-intensity physical activity throughout the week.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mobility challenges should perform physical activity to enhance balance and prevent falls, three or more days per week.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disability or chronic conditions are also recommended to try and meet the physical recommendations for their age groups.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D705B7BA-0A88-45D8-90E4-66BC62C8C9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DCDA8FC-8F7D-4C83-82DB-8C8B4ACF8A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FD7DF93-4B71-4F46-BDC2-086D5CEE9B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0768E3-92EC-46B4-A99B-3D3088E88B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exercises that your client can do to keep their bodies healthy depending on their situation:</a:t>
            </a:r>
          </a:p>
        </p:txBody>
      </p:sp>
      <p:graphicFrame>
        <p:nvGraphicFramePr>
          <p:cNvPr id="8" name="Diagram 7"/>
          <p:cNvGraphicFramePr/>
          <p:nvPr>
            <p:extLst>
              <p:ext uri="{D42A27DB-BD31-4B8C-83A1-F6EECF244321}">
                <p14:modId xmlns:p14="http://schemas.microsoft.com/office/powerpoint/2010/main" val="1244570678"/>
              </p:ext>
            </p:extLst>
          </p:nvPr>
        </p:nvGraphicFramePr>
        <p:xfrm>
          <a:off x="969818" y="2820699"/>
          <a:ext cx="9587346" cy="2485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2822388-4986-4235-AA4E-3453F63555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379951C-D124-496B-A15A-9A1E58917F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DA27E95-BE37-463A-BE2F-BBE36E2B3B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6A272-C79B-4A9A-A62A-212653CB811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exercises are normally for clients with physical capability to perform active exercises while passive exercise are normally for clients who may be stroke survivors left with mild to severe paralysis.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3" name="Picture 2" descr="Elderly man stretching in forest">
            <a:extLst>
              <a:ext uri="{FF2B5EF4-FFF2-40B4-BE49-F238E27FC236}">
                <a16:creationId xmlns:a16="http://schemas.microsoft.com/office/drawing/2014/main" id="{9D741F0B-50B2-68B7-C56E-6BB9AC48F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034" y="1249311"/>
            <a:ext cx="5028766" cy="3358836"/>
          </a:xfrm>
          <a:prstGeom prst="rect">
            <a:avLst/>
          </a:prstGeom>
        </p:spPr>
      </p:pic>
      <p:pic>
        <p:nvPicPr>
          <p:cNvPr id="7" name="Picture 6">
            <a:extLst>
              <a:ext uri="{FF2B5EF4-FFF2-40B4-BE49-F238E27FC236}">
                <a16:creationId xmlns:a16="http://schemas.microsoft.com/office/drawing/2014/main" id="{78E88DFD-8338-4C25-B06D-63915E84DA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D1E490D-9680-4648-8D3D-EA5E8ACF5B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E50D95C-043D-4C7E-9193-8D9E7BF98A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7D498A-C441-4ED6-AD3D-680200E7B5F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787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passive exercises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Passive range of motion (ROM) exercises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Functional neuromuscular stimulation (FNS)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Facilitated electrical stimulated (FES)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Technician-assisted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leg extension or leg-cycling equipment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Hydrotherapy or swim in a warm pool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2A89E1C6-5F98-4F3A-B453-02728CC934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C98ED11-7810-4C75-A15F-C10EEA330D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9C88AFC-D6AD-4902-9008-76BC304439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BAC736C-5FC8-473B-8D36-7CECDFFD58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Just a slight increase in activity each day can improve your health and wellbeing. It can help: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risk of health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 healthy weight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risk of falls and injury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more energy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sleep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stress and anxiety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A98F40E6-D250-424D-8356-266DA731ED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830372-E693-4270-A707-58895CCDEE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A6C8EF-1506-43FE-BCB4-1936AABE60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32E7D5-A5BE-4025-8755-0C2A6990E7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9754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p>
          <a:p>
            <a:r>
              <a:rPr lang="en-US" b="1" dirty="0">
                <a:solidFill>
                  <a:schemeClr val="tx1">
                    <a:lumMod val="50000"/>
                    <a:lumOff val="50000"/>
                  </a:schemeClr>
                </a:solidFill>
                <a:latin typeface="Arial" panose="020B0604020202020204" pitchFamily="34" charset="0"/>
                <a:cs typeface="Arial" panose="020B0604020202020204" pitchFamily="34" charset="0"/>
              </a:rPr>
              <a:t>Share Information About Healthy Body Functioning </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4" name="Content Placeholder 13" descr="Graphical user interface, application&#10;&#10;Description automatically generated">
            <a:extLst>
              <a:ext uri="{FF2B5EF4-FFF2-40B4-BE49-F238E27FC236}">
                <a16:creationId xmlns:a16="http://schemas.microsoft.com/office/drawing/2014/main" id="{AF7B1CC1-F3CA-DBA2-1687-AAB1DBC01F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1212" y="1784684"/>
            <a:ext cx="5181600" cy="3288631"/>
          </a:xfrm>
        </p:spPr>
      </p:pic>
    </p:spTree>
    <p:extLst>
      <p:ext uri="{BB962C8B-B14F-4D97-AF65-F5344CB8AC3E}">
        <p14:creationId xmlns:p14="http://schemas.microsoft.com/office/powerpoint/2010/main" val="3326654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workplace, you commonly share information with your colleagues.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possible that there are two or more of you who work with one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Carrying out work tasks can sometimes mean working with multidisciplinary health teams.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multidisciplinary health team is composed of different health professionals that have their own fields of </a:t>
            </a:r>
            <a:r>
              <a:rPr lang="en-US" sz="2200" dirty="0" err="1">
                <a:solidFill>
                  <a:schemeClr val="tx1">
                    <a:lumMod val="75000"/>
                    <a:lumOff val="25000"/>
                  </a:schemeClr>
                </a:solidFill>
              </a:rPr>
              <a:t>specialisation</a:t>
            </a:r>
            <a:r>
              <a:rPr lang="en-US" sz="2200" dirty="0">
                <a:solidFill>
                  <a:schemeClr val="tx1">
                    <a:lumMod val="75000"/>
                    <a:lumOff val="25000"/>
                  </a:schemeClr>
                </a:solidFill>
              </a:rPr>
              <a:t>. They can also be addressed as allied health team or allied health care.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ED14FA8D-3D45-42B1-8E45-7CC815C0B6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0A1880-7431-471E-8820-B12F0210A5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D250C6A-318E-4D81-A15E-1C4D9D97DF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E52F2F-B88C-494B-966F-2C277FE6EF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7850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1193102310"/>
              </p:ext>
            </p:extLst>
          </p:nvPr>
        </p:nvGraphicFramePr>
        <p:xfrm>
          <a:off x="958693" y="2749446"/>
          <a:ext cx="9966481" cy="2994152"/>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152282">
                <a:tc>
                  <a:txBody>
                    <a:bodyPr/>
                    <a:lstStyle/>
                    <a:p>
                      <a:pPr marL="0" marR="64135" indent="-228600" algn="ctr">
                        <a:lnSpc>
                          <a:spcPct val="115000"/>
                        </a:lnSpc>
                        <a:spcBef>
                          <a:spcPts val="600"/>
                        </a:spcBef>
                        <a:spcAft>
                          <a:spcPts val="600"/>
                        </a:spcAft>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38070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Physical therapists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or restore physical functioning, such as strength or movement.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3740044321"/>
                  </a:ext>
                </a:extLst>
              </a:tr>
              <a:tr h="475880">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Occupational therapists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client’s ability to perform tasks associated with daily living.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570047663"/>
                  </a:ext>
                </a:extLst>
              </a:tr>
              <a:tr h="38070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Speech pathologists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or restore speech of clients who have had illnesses that affected their speech.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1187327936"/>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FACC415D-D28B-4092-B688-3747B6D0AE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56EAFC1-0DB2-40EA-A23C-C87A38DB22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67A6D6E-42FE-4230-AF4A-6EA074D6E9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B45D08-A9D1-447A-B358-43DFAF816A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5118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641718206"/>
              </p:ext>
            </p:extLst>
          </p:nvPr>
        </p:nvGraphicFramePr>
        <p:xfrm>
          <a:off x="958693" y="2749446"/>
          <a:ext cx="9966481" cy="2994152"/>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152282">
                <a:tc>
                  <a:txBody>
                    <a:bodyPr/>
                    <a:lstStyle/>
                    <a:p>
                      <a:pPr marL="0" marR="64135" indent="-228600" algn="ctr">
                        <a:lnSpc>
                          <a:spcPct val="115000"/>
                        </a:lnSpc>
                        <a:spcBef>
                          <a:spcPts val="600"/>
                        </a:spcBef>
                        <a:spcAft>
                          <a:spcPts val="600"/>
                        </a:spcAft>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304563">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Respiratory therapist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Assess and treat patients who are having difficulty breathing.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857014979"/>
                  </a:ext>
                </a:extLst>
              </a:tr>
              <a:tr h="532986">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Recreational therapist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Evaluate the patient to determine the patient’s needs and what types of activities the patient enjoys.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3280392899"/>
                  </a:ext>
                </a:extLst>
              </a:tr>
              <a:tr h="152282">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Clinical nutritionists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Work with individual patients to ensure they get proper nutrition based on their medical condition.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4616885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AAF4CE9D-FF49-4F41-8026-586C14E91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4A1980-D72C-4BA3-95BE-8608B81764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192B5A3-49B7-4064-80EF-25D2912C03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1AEBD8B-B8A3-45D2-97CB-4984E88B99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6184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4103784520"/>
              </p:ext>
            </p:extLst>
          </p:nvPr>
        </p:nvGraphicFramePr>
        <p:xfrm>
          <a:off x="958693" y="2749445"/>
          <a:ext cx="9966481" cy="3167879"/>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483868">
                <a:tc>
                  <a:txBody>
                    <a:bodyPr/>
                    <a:lstStyle/>
                    <a:p>
                      <a:pPr marL="0" marR="64135" lvl="0" indent="-228600" algn="ctr" defTabSz="914400" rtl="0" eaLnBrk="1" fontAlgn="auto" latinLnBrk="0" hangingPunct="1">
                        <a:lnSpc>
                          <a:spcPct val="115000"/>
                        </a:lnSpc>
                        <a:spcBef>
                          <a:spcPts val="600"/>
                        </a:spcBef>
                        <a:spcAft>
                          <a:spcPts val="600"/>
                        </a:spcAft>
                        <a:buClrTx/>
                        <a:buSzTx/>
                        <a:buFontTx/>
                        <a:buNone/>
                        <a:tabLst/>
                        <a:defRPr/>
                      </a:pPr>
                      <a:r>
                        <a:rPr lang="en-AU" sz="2200" dirty="0">
                          <a:effectLst/>
                        </a:rPr>
                        <a:t>Multidisciplinary health team specialist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967736">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Chaplain services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US" sz="2200" dirty="0">
                          <a:solidFill>
                            <a:schemeClr val="tx1">
                              <a:lumMod val="75000"/>
                              <a:lumOff val="25000"/>
                            </a:schemeClr>
                          </a:solidFill>
                          <a:effectLst/>
                        </a:rPr>
                        <a:t>Hospital chaplains can help patients deal with the stress of being hospitalised through counselling and prayer.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107755467"/>
                  </a:ext>
                </a:extLst>
              </a:tr>
              <a:tr h="1451605">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Rehabilitation counsellors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Rehabilitation counsellors provide assistance following the onset of illness or injury and for people with life-long, acquired or developing disability. </a:t>
                      </a:r>
                      <a:endParaRPr lang="en-US" sz="2200" dirty="0">
                        <a:solidFill>
                          <a:schemeClr val="tx1">
                            <a:lumMod val="75000"/>
                            <a:lumOff val="25000"/>
                          </a:schemeClr>
                        </a:solidFill>
                        <a:effectLst/>
                      </a:endParaRPr>
                    </a:p>
                  </a:txBody>
                  <a:tcPr marL="24829" marR="24829" marT="0" marB="0" anchor="ctr"/>
                </a:tc>
                <a:extLst>
                  <a:ext uri="{0D108BD9-81ED-4DB2-BD59-A6C34878D82A}">
                    <a16:rowId xmlns:a16="http://schemas.microsoft.com/office/drawing/2014/main" val="172082838"/>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B0F1EFC6-DD79-4051-8EC1-1C0FFD4FE1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E1BD448-A546-49E0-9E93-E7E5084FD0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2403978-8F7D-49A3-9C7C-744ECD1B74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B0BF73-160E-4485-A838-61B96D8D72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829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these areas contribute to the maintenance of a healthy body can be seen in the way these areas interact with each other and how it affects older people and people with disability.</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Therapist helping woman with gray hair to exercise">
            <a:extLst>
              <a:ext uri="{FF2B5EF4-FFF2-40B4-BE49-F238E27FC236}">
                <a16:creationId xmlns:a16="http://schemas.microsoft.com/office/drawing/2014/main" id="{2FAC05E5-0F43-F671-FF0C-045948FF0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544" y="1825625"/>
            <a:ext cx="4308631" cy="3213893"/>
          </a:xfrm>
          <a:prstGeom prst="rect">
            <a:avLst/>
          </a:prstGeom>
        </p:spPr>
      </p:pic>
      <p:pic>
        <p:nvPicPr>
          <p:cNvPr id="9" name="Picture 8">
            <a:extLst>
              <a:ext uri="{FF2B5EF4-FFF2-40B4-BE49-F238E27FC236}">
                <a16:creationId xmlns:a16="http://schemas.microsoft.com/office/drawing/2014/main" id="{679BE1A4-F005-4DC2-92A2-E89FD836F2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59D9BBF-96F9-48FD-9DF0-C7E7A383A9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D06CD3F-1663-44DD-A317-AEBA45EA31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A8CC7DB-4B21-43C4-9D52-20F51CE73E7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1289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3771654123"/>
              </p:ext>
            </p:extLst>
          </p:nvPr>
        </p:nvGraphicFramePr>
        <p:xfrm>
          <a:off x="958693" y="2749446"/>
          <a:ext cx="9966481" cy="2381301"/>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797318">
                <a:tc>
                  <a:txBody>
                    <a:bodyPr/>
                    <a:lstStyle/>
                    <a:p>
                      <a:pPr marL="0" marR="64135" lvl="0" indent="-228600" algn="ctr" defTabSz="914400" rtl="0" eaLnBrk="1" fontAlgn="auto" latinLnBrk="0" hangingPunct="1">
                        <a:lnSpc>
                          <a:spcPct val="115000"/>
                        </a:lnSpc>
                        <a:spcBef>
                          <a:spcPts val="600"/>
                        </a:spcBef>
                        <a:spcAft>
                          <a:spcPts val="600"/>
                        </a:spcAft>
                        <a:buClrTx/>
                        <a:buSzTx/>
                        <a:buFontTx/>
                        <a:buNone/>
                        <a:tabLst/>
                        <a:defRPr/>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b="1" kern="1200" dirty="0">
                          <a:solidFill>
                            <a:schemeClr val="bg1"/>
                          </a:solidFill>
                          <a:effectLst/>
                          <a:latin typeface="+mn-lt"/>
                          <a:ea typeface="+mn-ea"/>
                          <a:cs typeface="+mn-cs"/>
                        </a:rPr>
                        <a:t>Possible</a:t>
                      </a:r>
                      <a:r>
                        <a:rPr lang="en-AU" sz="2200" dirty="0">
                          <a:effectLst/>
                        </a:rPr>
                        <a:t>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52799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Pharmacists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They provide advice on how to use medicine safely.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851176378"/>
                  </a:ext>
                </a:extLst>
              </a:tr>
              <a:tr h="1055989">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Social workers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US" sz="2200" dirty="0">
                          <a:solidFill>
                            <a:schemeClr val="tx1">
                              <a:lumMod val="75000"/>
                              <a:lumOff val="25000"/>
                            </a:schemeClr>
                          </a:solidFill>
                          <a:effectLst/>
                        </a:rPr>
                        <a:t>They provide counselling, information and referrals to other services. </a:t>
                      </a:r>
                    </a:p>
                  </a:txBody>
                  <a:tcPr marL="24829" marR="24829" marT="0" marB="0" anchor="ctr"/>
                </a:tc>
                <a:extLst>
                  <a:ext uri="{0D108BD9-81ED-4DB2-BD59-A6C34878D82A}">
                    <a16:rowId xmlns:a16="http://schemas.microsoft.com/office/drawing/2014/main" val="363192535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C5D8D229-9DB0-48CD-A361-EA217BF07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852D390-6F3B-4642-B9A9-B05306E3EC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CDCF9BB-7383-4FF9-B68F-94C68ADE2C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56CD7A-F802-4D02-BC47-157FCA40C1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6586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steps to follow when working with allied health professionals to implement individualised plans. </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Review the client’s individualised care</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Seek the client’s doctor’s referral</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Reach out to an allied health professional</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Implement service delivery according to the help of an allied health professional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2FDB1F58-1723-4198-8694-350AA5600B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1C17C9-643D-4EA3-B368-970648DD3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E79EBE-86F3-4B1B-B159-51853BD448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38CDA8E-5A50-4170-983D-2019046BA7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75239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to be followed for coordinating with allied professionals that you can use:</a:t>
            </a:r>
          </a:p>
          <a:p>
            <a:pPr marL="514350"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When support services and activities require tasks that are outside the scope of the support worker's role, knowledge and expertise, these services and activities may be sourced outside the organisation.</a:t>
            </a:r>
          </a:p>
          <a:p>
            <a:pPr marL="457200" indent="-45720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Before availing of the services of a health professional, check that they are a registered and/or accredited member of his profession by checking the Australian Health Practitioner Regulation Agency register of practitioners.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6B873350-2847-4FC0-BBC1-5DAB550387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3A54D55-122F-4483-80AD-540BF83AF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1D38423-56AC-4873-BAA3-ABB6B0AB82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0D2E778-BDC5-4F50-8245-F442B7CD5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3097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Check that outsourced services and activities come from a registered business with a reputable business record.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5" name="Picture 4" descr="Doctor speaking with two patients">
            <a:extLst>
              <a:ext uri="{FF2B5EF4-FFF2-40B4-BE49-F238E27FC236}">
                <a16:creationId xmlns:a16="http://schemas.microsoft.com/office/drawing/2014/main" id="{824527B7-EFCC-6317-79D4-ED10BBA14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879" y="1412807"/>
            <a:ext cx="5305023" cy="3536682"/>
          </a:xfrm>
          <a:prstGeom prst="rect">
            <a:avLst/>
          </a:prstGeom>
        </p:spPr>
      </p:pic>
      <p:pic>
        <p:nvPicPr>
          <p:cNvPr id="8" name="Picture 7">
            <a:extLst>
              <a:ext uri="{FF2B5EF4-FFF2-40B4-BE49-F238E27FC236}">
                <a16:creationId xmlns:a16="http://schemas.microsoft.com/office/drawing/2014/main" id="{7C1CBB00-B177-4659-B5B7-4922280DE3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DD01D78-3103-4E21-84D0-2B58EB6069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08611CF-15A7-4EE0-B8D7-C95C5F350C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868AE3-E59B-4F28-B754-96C5753ABF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5461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7724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The following personnel and services must be consulted for concerns indicated:</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Physiotherapist - clients in need of physical therapy</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Psychologist - clients with mental health problems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957"/>
          <a:stretch/>
        </p:blipFill>
        <p:spPr>
          <a:xfrm>
            <a:off x="6695289" y="2040732"/>
            <a:ext cx="4618022" cy="3166213"/>
          </a:xfrm>
          <a:prstGeom prst="rect">
            <a:avLst/>
          </a:prstGeom>
        </p:spPr>
      </p:pic>
      <p:pic>
        <p:nvPicPr>
          <p:cNvPr id="8" name="Picture 7">
            <a:extLst>
              <a:ext uri="{FF2B5EF4-FFF2-40B4-BE49-F238E27FC236}">
                <a16:creationId xmlns:a16="http://schemas.microsoft.com/office/drawing/2014/main" id="{42E07522-B5EB-4203-A0C7-FCEDED366A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304AE7-03CB-4BD8-9996-AD0D18AAC7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60FAD3F-B4EC-4889-9FD0-C126242BD1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284751-008E-4991-9962-9B750AABA8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997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The following personnel and services must be consulted for the concerns indicated below:</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Meals on Wheels - for clients who would like to avail of meal delivery services</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National Auslan Booking and Payment Service - for people with hearing impairment who need interpreters for their medical appointments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E7E4EFD-00B1-49EB-A649-4DDCD9F198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0BC5FE-6914-4292-B1D6-161240007A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A2FD4A3-8CFB-437B-9595-3236878605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544E328-1192-4EEE-992E-D392B30FFC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3094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6"/>
            </a:pPr>
            <a:r>
              <a:rPr lang="en-US" sz="2200" dirty="0">
                <a:solidFill>
                  <a:schemeClr val="tx1">
                    <a:lumMod val="75000"/>
                    <a:lumOff val="25000"/>
                  </a:schemeClr>
                </a:solidFill>
              </a:rPr>
              <a:t>Support workers may ask their supervisor for references to other health professionals and service providers who may help them deliver support to clients.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9" name="Picture 8" descr="Woman wearing a stethoscope around her neck">
            <a:extLst>
              <a:ext uri="{FF2B5EF4-FFF2-40B4-BE49-F238E27FC236}">
                <a16:creationId xmlns:a16="http://schemas.microsoft.com/office/drawing/2014/main" id="{9176DF1D-B1C0-E41E-5795-1804372C0B3D}"/>
              </a:ext>
            </a:extLst>
          </p:cNvPr>
          <p:cNvPicPr>
            <a:picLocks noChangeAspect="1"/>
          </p:cNvPicPr>
          <p:nvPr/>
        </p:nvPicPr>
        <p:blipFill rotWithShape="1">
          <a:blip r:embed="rId3">
            <a:extLst>
              <a:ext uri="{28A0092B-C50C-407E-A947-70E740481C1C}">
                <a14:useLocalDpi xmlns:a14="http://schemas.microsoft.com/office/drawing/2010/main" val="0"/>
              </a:ext>
            </a:extLst>
          </a:blip>
          <a:srcRect l="6622"/>
          <a:stretch/>
        </p:blipFill>
        <p:spPr>
          <a:xfrm>
            <a:off x="6609030" y="1449656"/>
            <a:ext cx="5017910" cy="3582509"/>
          </a:xfrm>
          <a:prstGeom prst="rect">
            <a:avLst/>
          </a:prstGeom>
        </p:spPr>
      </p:pic>
      <p:pic>
        <p:nvPicPr>
          <p:cNvPr id="8" name="Picture 7">
            <a:extLst>
              <a:ext uri="{FF2B5EF4-FFF2-40B4-BE49-F238E27FC236}">
                <a16:creationId xmlns:a16="http://schemas.microsoft.com/office/drawing/2014/main" id="{0FFAEDEC-2342-4903-BBE2-C2CFE442A7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B1BFC09-38FA-4DD0-95C4-F9F7C45308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B9ED77C-9673-4AA7-A825-D5A2ABA155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413AB6-AB89-4A8D-8E73-CBDB456B40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8210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Should there be changes in the client’s status, such as worsening or improvement of the condition, reaction to medications and additional treatment requests, you have to relay this to the responsible allied health professional.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AD2CDF67-AFCF-4220-AA76-F53F4774B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C22CA02-1252-4420-B351-0907262F0D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550E006-60DB-41B2-B5CD-004043FCD9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58C962-C6CE-4B83-A6CE-63F779BA4F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6828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Below are examples of the concerns that need escalation: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0519554E-0C2B-6C65-DE2F-E80192325342}"/>
              </a:ext>
            </a:extLst>
          </p:cNvPr>
          <p:cNvGraphicFramePr/>
          <p:nvPr>
            <p:extLst>
              <p:ext uri="{D42A27DB-BD31-4B8C-83A1-F6EECF244321}">
                <p14:modId xmlns:p14="http://schemas.microsoft.com/office/powerpoint/2010/main" val="3846894059"/>
              </p:ext>
            </p:extLst>
          </p:nvPr>
        </p:nvGraphicFramePr>
        <p:xfrm>
          <a:off x="2032000" y="2931207"/>
          <a:ext cx="8128000" cy="2717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9E5320E-C8DA-4A92-9094-CFBAD47910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B9766AD-7FE0-46E8-93A5-431A9B599C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5C61C9-65AE-46CF-986E-35112E87F8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A5418B4-2035-4EE0-B5DA-BB454C8527E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0066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During your shift, reflect this on the client’s chart or progress notes so that other health professionals can check this during their shift. Ensure that your notes are detailed and accurate. Here is some important information that you can include in your notes: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762E1951-CB49-F2B9-F59B-F4E2B27D5C37}"/>
              </a:ext>
            </a:extLst>
          </p:cNvPr>
          <p:cNvGraphicFramePr/>
          <p:nvPr>
            <p:extLst>
              <p:ext uri="{D42A27DB-BD31-4B8C-83A1-F6EECF244321}">
                <p14:modId xmlns:p14="http://schemas.microsoft.com/office/powerpoint/2010/main" val="2086708294"/>
              </p:ext>
            </p:extLst>
          </p:nvPr>
        </p:nvGraphicFramePr>
        <p:xfrm>
          <a:off x="2298819" y="3683237"/>
          <a:ext cx="7594362" cy="2298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1D1DBE5-9428-43BE-A0AB-7AC0C3D9B19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E73AAF-BAC7-4952-824C-EB93EF792D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4D12425-9E28-4236-9BAD-22307CA832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E45E24-724B-48DC-9531-5A8DE995CA0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0961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Nutrition and Hydration</a:t>
            </a:r>
          </a:p>
          <a:p>
            <a:pPr marL="0" indent="0">
              <a:lnSpc>
                <a:spcPct val="114000"/>
              </a:lnSpc>
              <a:spcBef>
                <a:spcPts val="600"/>
              </a:spcBef>
              <a:spcAft>
                <a:spcPts val="600"/>
              </a:spcAft>
              <a:buClr>
                <a:srgbClr val="1C96D3"/>
              </a:buClr>
              <a:buNone/>
            </a:pPr>
            <a:r>
              <a:rPr lang="en-US" sz="2200" dirty="0">
                <a:solidFill>
                  <a:srgbClr val="404040"/>
                </a:solidFill>
                <a:latin typeface="Calibri" panose="020F0502020204030204" pitchFamily="34" charset="0"/>
              </a:rPr>
              <a:t>C</a:t>
            </a:r>
            <a:r>
              <a:rPr lang="en-AU" sz="2200" dirty="0" err="1">
                <a:solidFill>
                  <a:srgbClr val="404040"/>
                </a:solidFill>
                <a:effectLst/>
                <a:latin typeface="Calibri" panose="020F0502020204030204" pitchFamily="34" charset="0"/>
                <a:ea typeface="Calibri" panose="020F0502020204030204" pitchFamily="34" charset="0"/>
              </a:rPr>
              <a:t>ertain</a:t>
            </a:r>
            <a:r>
              <a:rPr lang="en-AU" sz="2200" dirty="0">
                <a:solidFill>
                  <a:srgbClr val="404040"/>
                </a:solidFill>
                <a:effectLst/>
                <a:latin typeface="Calibri" panose="020F0502020204030204" pitchFamily="34" charset="0"/>
                <a:ea typeface="Calibri" panose="020F0502020204030204" pitchFamily="34" charset="0"/>
              </a:rPr>
              <a:t> conditions associated with ageing or some disabilities require specific dietary restrictions, affecting the client’s nutrition and hydration</a:t>
            </a:r>
            <a:r>
              <a:rPr lang="en-AU" sz="2200" dirty="0">
                <a:solidFill>
                  <a:srgbClr val="404040"/>
                </a:solidFill>
                <a:latin typeface="Calibri" panose="020F0502020204030204" pitchFamily="34" charset="0"/>
              </a:rPr>
              <a:t>. Below are ways to promote your client’s health and well-being in terms of hydration:</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90217492-82C0-C5D9-0740-727ED1DD95C8}"/>
              </a:ext>
            </a:extLst>
          </p:cNvPr>
          <p:cNvGraphicFramePr/>
          <p:nvPr>
            <p:extLst>
              <p:ext uri="{D42A27DB-BD31-4B8C-83A1-F6EECF244321}">
                <p14:modId xmlns:p14="http://schemas.microsoft.com/office/powerpoint/2010/main" val="3417718198"/>
              </p:ext>
            </p:extLst>
          </p:nvPr>
        </p:nvGraphicFramePr>
        <p:xfrm>
          <a:off x="1018011" y="3603279"/>
          <a:ext cx="9904735" cy="267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02A6EE4-07FC-440C-A677-6FDF0CB1D3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A605CE6-8CA3-48F8-A62A-214DBA1919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E3D14B0-B986-493C-A796-D806AFC3CF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68C126-C732-469A-B0C8-A462C408EBA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8461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During your shift, reflect this on the client’s chart or progress notes so that other health professionals can check this during their shift. Ensure that your notes are detailed and accurate. Here is some important information that you can include in your notes: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762E1951-CB49-F2B9-F59B-F4E2B27D5C37}"/>
              </a:ext>
            </a:extLst>
          </p:cNvPr>
          <p:cNvGraphicFramePr/>
          <p:nvPr>
            <p:extLst>
              <p:ext uri="{D42A27DB-BD31-4B8C-83A1-F6EECF244321}">
                <p14:modId xmlns:p14="http://schemas.microsoft.com/office/powerpoint/2010/main" val="2036395948"/>
              </p:ext>
            </p:extLst>
          </p:nvPr>
        </p:nvGraphicFramePr>
        <p:xfrm>
          <a:off x="2298818" y="3683237"/>
          <a:ext cx="7696081" cy="2493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E3828DB-9B81-4353-B3C3-F61AC7FDFE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34FC26-1C1D-4134-9AE8-DF16905560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E30FC31-F386-4D90-B1B7-6E511677B4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3BE6E3-8FB4-41F9-9A4A-3A041270439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2341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2.4 	</a:t>
            </a:r>
          </a:p>
          <a:p>
            <a:r>
              <a:rPr lang="en-US" b="1">
                <a:solidFill>
                  <a:schemeClr val="tx1">
                    <a:lumMod val="50000"/>
                    <a:lumOff val="50000"/>
                  </a:schemeClr>
                </a:solidFill>
                <a:latin typeface="Arial" panose="020B0604020202020204" pitchFamily="34" charset="0"/>
                <a:cs typeface="Arial" panose="020B0604020202020204" pitchFamily="34" charset="0"/>
              </a:rPr>
              <a:t>Identify and Report </a:t>
            </a:r>
            <a:r>
              <a:rPr lang="en-US" b="1" dirty="0">
                <a:solidFill>
                  <a:schemeClr val="tx1">
                    <a:lumMod val="50000"/>
                    <a:lumOff val="50000"/>
                  </a:schemeClr>
                </a:solidFill>
                <a:latin typeface="Arial" panose="020B0604020202020204" pitchFamily="34" charset="0"/>
                <a:cs typeface="Arial" panose="020B0604020202020204" pitchFamily="34" charset="0"/>
              </a:rPr>
              <a:t>Changes in the Person’s Health Status</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Content Placeholder 4" descr="Consulting with senior patient at home">
            <a:extLst>
              <a:ext uri="{FF2B5EF4-FFF2-40B4-BE49-F238E27FC236}">
                <a16:creationId xmlns:a16="http://schemas.microsoft.com/office/drawing/2014/main" id="{D42749B3-22BA-4DE8-2363-64358C93D2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8537" y="1701799"/>
            <a:ext cx="5181600" cy="3454400"/>
          </a:xfrm>
        </p:spPr>
      </p:pic>
    </p:spTree>
    <p:extLst>
      <p:ext uri="{BB962C8B-B14F-4D97-AF65-F5344CB8AC3E}">
        <p14:creationId xmlns:p14="http://schemas.microsoft.com/office/powerpoint/2010/main" val="1822659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As a support worker, it is important to stay up to date with the client’s status.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This way, it will be easier for you to recognise if there are changes. If there are changes, they should be documented and reported immediately to your supervisor or concerning allied health professional.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A942E0F-6505-48F1-AD87-BDEEE70E85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8748D76-91AA-47D9-8F54-674EC85C62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5B0DC00-CF8A-4CF7-8AF1-485380C6C4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7C47A5-238F-4CE2-A0C3-DB8DA11259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5676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2.4.1 Changes in the Client’s Health Status and Physical Condition</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Although the changes you might observe vary per client, the samples below can give you an idea of what these changes might be.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999BBC6B-328A-E444-BA91-4B28BC63B611}"/>
              </a:ext>
            </a:extLst>
          </p:cNvPr>
          <p:cNvGraphicFramePr/>
          <p:nvPr>
            <p:extLst>
              <p:ext uri="{D42A27DB-BD31-4B8C-83A1-F6EECF244321}">
                <p14:modId xmlns:p14="http://schemas.microsoft.com/office/powerpoint/2010/main" val="1193375091"/>
              </p:ext>
            </p:extLst>
          </p:nvPr>
        </p:nvGraphicFramePr>
        <p:xfrm>
          <a:off x="2032000" y="2794475"/>
          <a:ext cx="8128000" cy="2803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9F28B26-F921-4436-A47E-1417CFD546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9DE17BC-E6A4-4B76-B26B-5417D046D2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6CEC1E5-F260-4139-805D-CF6C586216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D1CC53-E15F-4F79-8986-BC977506681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0440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Although the changes you might observe vary per client, the samples below can give you an idea of what these changes might be.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999BBC6B-328A-E444-BA91-4B28BC63B611}"/>
              </a:ext>
            </a:extLst>
          </p:cNvPr>
          <p:cNvGraphicFramePr/>
          <p:nvPr>
            <p:extLst>
              <p:ext uri="{D42A27DB-BD31-4B8C-83A1-F6EECF244321}">
                <p14:modId xmlns:p14="http://schemas.microsoft.com/office/powerpoint/2010/main" val="898295995"/>
              </p:ext>
            </p:extLst>
          </p:nvPr>
        </p:nvGraphicFramePr>
        <p:xfrm>
          <a:off x="2032000" y="2794475"/>
          <a:ext cx="8128000" cy="2803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629AAD4-0E8A-4594-8D0C-DEE0C56C48B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AE1E830-35A1-4686-889B-4B7F6E7F1E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0C26793-E25E-4932-AB19-D96698C2C8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6DB793-3DE9-453E-A783-BB48535D1B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1035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Recognising Changes in the Client’s Status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Despite the differences, below are general steps you can follow to check for changes in the client’s health status and physical condition. These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check the client’s care chart or 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check your client’s physical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Talk to your client and ask them to share what they feel.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C1F68286-74F1-4303-904B-06FAA448EA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CD6914A-4010-4638-88B4-31DD2C0E14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6599FFF-583C-406B-943D-8189D4440F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E02D16B-0DE9-4DA1-B59E-59441D4575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7594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Completing Reports According to Organisational Policies and Procedures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As a care worker, examples of reports you may encounter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Progress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Critical 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Mandatory reports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12768668-7CC3-43CA-AA2C-FF83C74E23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42705E3-2FE2-45C0-9256-567399334C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83F6E1A-F1DD-4226-9535-75BA0E3E75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858A416-B207-4420-BC57-4D1E77001C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9063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Completing Reports According to Organisational Policies and Procedures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Reports can be physically written or typewritten in their digitalised format. Regardless of its form, you need to prepare the report with the following in mind: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A90FFA7A-BC87-CD91-1C77-038B6A4A250F}"/>
              </a:ext>
            </a:extLst>
          </p:cNvPr>
          <p:cNvGraphicFramePr/>
          <p:nvPr>
            <p:extLst>
              <p:ext uri="{D42A27DB-BD31-4B8C-83A1-F6EECF244321}">
                <p14:modId xmlns:p14="http://schemas.microsoft.com/office/powerpoint/2010/main" val="3373871814"/>
              </p:ext>
            </p:extLst>
          </p:nvPr>
        </p:nvGraphicFramePr>
        <p:xfrm>
          <a:off x="2032000" y="3315769"/>
          <a:ext cx="8128000" cy="1888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5105B7A-0295-422E-8A15-2454000B7A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487690-14D7-47F5-A795-431938BECF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B574E4-77E0-4C44-BFD0-0F09169337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2F8505-3757-4FCB-B03D-F05A0887D7B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3629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2.4.2 Reporting to Supervisor or Health Professional</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Any observed or reported changes in the client’s health status and physical condition must be reported to your supervisor or concerned health professional.</a:t>
            </a:r>
          </a:p>
          <a:p>
            <a:pPr marL="0" marR="64135" indent="0" algn="just">
              <a:lnSpc>
                <a:spcPct val="115000"/>
              </a:lnSpc>
              <a:spcBef>
                <a:spcPts val="600"/>
              </a:spcBef>
              <a:spcAft>
                <a:spcPts val="600"/>
              </a:spcAft>
              <a:buNone/>
            </a:pPr>
            <a:r>
              <a:rPr lang="en-AU" sz="2200" dirty="0">
                <a:solidFill>
                  <a:schemeClr val="tx1">
                    <a:lumMod val="75000"/>
                    <a:lumOff val="25000"/>
                  </a:schemeClr>
                </a:solidFill>
              </a:rPr>
              <a:t>This is to ensure that they can address the changes properly and immediately. Reporting the client’s condition is also part of your compliance with your organisation’s policy.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110301A7-C828-4071-9640-76F3821A8D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427A2F-8DDA-4220-A25F-B6A1E06786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A344E4F-2E55-4466-84B5-2D84B306D9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446E35-F419-407F-879E-FA8E338D97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7118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 reporting changes, remember these things: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hierarchical </a:t>
            </a:r>
            <a:r>
              <a:rPr lang="en-US" sz="2200" dirty="0" err="1">
                <a:solidFill>
                  <a:schemeClr val="tx1">
                    <a:lumMod val="75000"/>
                    <a:lumOff val="25000"/>
                  </a:schemeClr>
                </a:solidFill>
              </a:rPr>
              <a:t>organisation</a:t>
            </a:r>
            <a:r>
              <a:rPr lang="en-US" sz="2200" dirty="0">
                <a:solidFill>
                  <a:schemeClr val="tx1">
                    <a:lumMod val="75000"/>
                    <a:lumOff val="25000"/>
                  </a:schemeClr>
                </a:solidFill>
              </a:rPr>
              <a:t> for reporting and what kind of changes to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the change/s need to be addressed immediately.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changes are critical, immediately report it to the concerned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changes are not critical, you may update the record first before reporting verbally to your supervisor or concerned health professional.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E1B782AB-D6F6-47E6-A627-FCAA7740A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B72123-60AD-4737-8B13-017689DFBB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52407F-63FB-4A1B-B215-91BE68A871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C4AC17E-0C1C-49DC-BE9B-32BC442567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037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Nutrition and Hygiene</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Not having proper, clean hygiene can make the client sick, which can limit their ability to consume food and fluids. Remember that hygiene is not limited to the cleanliness of one’s body. There are different classifications of hygiene. They are as follows:</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5" name="Diagram 4">
            <a:extLst>
              <a:ext uri="{FF2B5EF4-FFF2-40B4-BE49-F238E27FC236}">
                <a16:creationId xmlns:a16="http://schemas.microsoft.com/office/drawing/2014/main" id="{FAB6EACE-8E95-E229-1339-F35F920D58F5}"/>
              </a:ext>
            </a:extLst>
          </p:cNvPr>
          <p:cNvGraphicFramePr/>
          <p:nvPr>
            <p:extLst>
              <p:ext uri="{D42A27DB-BD31-4B8C-83A1-F6EECF244321}">
                <p14:modId xmlns:p14="http://schemas.microsoft.com/office/powerpoint/2010/main" val="40546570"/>
              </p:ext>
            </p:extLst>
          </p:nvPr>
        </p:nvGraphicFramePr>
        <p:xfrm>
          <a:off x="2032000" y="3734512"/>
          <a:ext cx="8128000" cy="1435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DE2BC63-DCB0-4FBB-9E86-7C501AC20F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2DFCD6-74DD-4B52-B71F-CBBBD12192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F43D54F-11C7-4DBD-B97B-04B813CFF2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21DAC2-ECF8-46E0-9496-5614E1CCE4A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1777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 reporting changes, remember these things: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update the progress notes or client’s records as soon as possible and before the day 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your supervisor holds a one-on-one or team daily or weekly report, prepare the client’s updated record and hand it over.</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9994F8AF-E9BB-4A2D-AC7F-A3FDBFA1B6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F6F1E96-E045-4B37-9884-E889125C8C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9DFD4D6-C51E-44DB-B3E2-9668473371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2272DD2-C212-4E42-AF09-7E5B8F134F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9592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373483"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promote ways to support healthy functioning of the body</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7D0457BB-7B56-4F3C-B5FC-0B4697EBC8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7EF82A7-1FEB-4F96-83BB-695FC27DB1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94F3C58-9888-4887-A49E-74A224A326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0D70C4C-9C76-4403-BF0F-A227746856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14E7C0-D85F-4CE5-A15C-E4814AB72047}"/>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7" name="Content Placeholder 2">
            <a:extLst>
              <a:ext uri="{FF2B5EF4-FFF2-40B4-BE49-F238E27FC236}">
                <a16:creationId xmlns:a16="http://schemas.microsoft.com/office/drawing/2014/main" id="{D95836AE-9900-4524-9843-96BD41EDAA05}"/>
              </a:ext>
            </a:extLst>
          </p:cNvPr>
          <p:cNvSpPr>
            <a:spLocks noGrp="1"/>
          </p:cNvSpPr>
          <p:nvPr>
            <p:ph idx="1"/>
          </p:nvPr>
        </p:nvSpPr>
        <p:spPr>
          <a:xfrm>
            <a:off x="838200" y="1825625"/>
            <a:ext cx="6908321"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promote ways to support healthy functioning of the body</a:t>
            </a:r>
          </a:p>
        </p:txBody>
      </p:sp>
      <p:pic>
        <p:nvPicPr>
          <p:cNvPr id="8" name="Graphic 3" descr="Backpack with stack of books and pear">
            <a:extLst>
              <a:ext uri="{FF2B5EF4-FFF2-40B4-BE49-F238E27FC236}">
                <a16:creationId xmlns:a16="http://schemas.microsoft.com/office/drawing/2014/main" id="{98891F85-5AD3-4070-AE38-E5E02644D92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3126881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BE42BB-8433-4074-A21C-B2E9D26B35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Content Placeholder 2">
            <a:extLst>
              <a:ext uri="{FF2B5EF4-FFF2-40B4-BE49-F238E27FC236}">
                <a16:creationId xmlns:a16="http://schemas.microsoft.com/office/drawing/2014/main" id="{1A518DCD-7DC4-4648-B6CF-57DF8F31436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CHCCCS041 Presentation</a:t>
            </a:r>
            <a:endParaRPr lang="en-US" sz="2000" b="1" dirty="0">
              <a:solidFill>
                <a:schemeClr val="bg1">
                  <a:lumMod val="65000"/>
                </a:schemeClr>
              </a:solidFill>
              <a:ea typeface="Open Sans" pitchFamily="34" charset="0"/>
              <a:cs typeface="Open Sans" pitchFamily="34" charset="0"/>
            </a:endParaRPr>
          </a:p>
        </p:txBody>
      </p:sp>
      <p:pic>
        <p:nvPicPr>
          <p:cNvPr id="4" name="Picture 3">
            <a:extLst>
              <a:ext uri="{FF2B5EF4-FFF2-40B4-BE49-F238E27FC236}">
                <a16:creationId xmlns:a16="http://schemas.microsoft.com/office/drawing/2014/main" id="{A20B6385-23E2-464E-A0F4-23B8C50F53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B555F48E-7ED7-488C-B6D0-3A12CCB3E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4287FC0-E8EB-4158-8DF9-6AF46C4E04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8CBB85B-B020-4BC5-9524-1E82D6B5C8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5117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3AACB-AE83-4A89-8E43-1B392DE027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3" name="Content Placeholder 4">
            <a:extLst>
              <a:ext uri="{FF2B5EF4-FFF2-40B4-BE49-F238E27FC236}">
                <a16:creationId xmlns:a16="http://schemas.microsoft.com/office/drawing/2014/main" id="{95ECD521-F2D2-4F8D-996B-6D9B1F19364E}"/>
              </a:ext>
            </a:extLst>
          </p:cNvPr>
          <p:cNvGraphicFramePr>
            <a:graphicFrameLocks noGrp="1"/>
          </p:cNvGraphicFramePr>
          <p:nvPr>
            <p:ph idx="1"/>
            <p:extLst>
              <p:ext uri="{D42A27DB-BD31-4B8C-83A1-F6EECF244321}">
                <p14:modId xmlns:p14="http://schemas.microsoft.com/office/powerpoint/2010/main" val="3931441776"/>
              </p:ext>
            </p:extLst>
          </p:nvPr>
        </p:nvGraphicFramePr>
        <p:xfrm>
          <a:off x="838200" y="1825625"/>
          <a:ext cx="10515597" cy="2788349"/>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algn="ctr"/>
                      <a:r>
                        <a:rPr lang="en-PH" sz="1800" dirty="0">
                          <a:solidFill>
                            <a:schemeClr val="tx1">
                              <a:lumMod val="75000"/>
                              <a:lumOff val="25000"/>
                            </a:schemeClr>
                          </a:solidFill>
                          <a:latin typeface="+mn-lt"/>
                          <a:cs typeface="Calibri"/>
                        </a:rPr>
                        <a:t>13 January 2023 </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algn="ctr"/>
                      <a:r>
                        <a:rPr lang="en-PH" sz="1800">
                          <a:solidFill>
                            <a:schemeClr val="tx1">
                              <a:lumMod val="75000"/>
                              <a:lumOff val="25000"/>
                            </a:schemeClr>
                          </a:solidFill>
                          <a:latin typeface="+mn-lt"/>
                          <a:cs typeface="Calibri"/>
                        </a:rPr>
                        <a:t>14 </a:t>
                      </a:r>
                      <a:r>
                        <a:rPr lang="en-PH" sz="1800" dirty="0">
                          <a:solidFill>
                            <a:schemeClr val="tx1">
                              <a:lumMod val="75000"/>
                              <a:lumOff val="25000"/>
                            </a:schemeClr>
                          </a:solidFill>
                          <a:latin typeface="+mn-lt"/>
                          <a:cs typeface="Calibri"/>
                        </a:rPr>
                        <a:t>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11918694"/>
                  </a:ext>
                </a:extLst>
              </a:tr>
              <a:tr h="360000">
                <a:tc>
                  <a:txBody>
                    <a:bodyPr/>
                    <a:lstStyle/>
                    <a:p>
                      <a:pPr algn="ctr"/>
                      <a:r>
                        <a:rPr lang="en-PH" sz="1800">
                          <a:solidFill>
                            <a:schemeClr val="tx1">
                              <a:lumMod val="75000"/>
                              <a:lumOff val="25000"/>
                            </a:schemeClr>
                          </a:solidFill>
                          <a:latin typeface="+mn-lt"/>
                          <a:cs typeface="Calibri"/>
                        </a:rPr>
                        <a:t>22 </a:t>
                      </a:r>
                      <a:r>
                        <a:rPr lang="en-PH" sz="1800" dirty="0">
                          <a:solidFill>
                            <a:schemeClr val="tx1">
                              <a:lumMod val="75000"/>
                              <a:lumOff val="25000"/>
                            </a:schemeClr>
                          </a:solidFill>
                          <a:latin typeface="+mn-lt"/>
                          <a:cs typeface="Calibri"/>
                        </a:rPr>
                        <a:t>August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a:solidFill>
                            <a:schemeClr val="tx1">
                              <a:lumMod val="75000"/>
                              <a:lumOff val="25000"/>
                            </a:schemeClr>
                          </a:solidFill>
                        </a:rPr>
                        <a:t>Fixed wording issues</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US" dirty="0">
                          <a:solidFill>
                            <a:schemeClr val="tx1">
                              <a:lumMod val="75000"/>
                              <a:lumOff val="25000"/>
                            </a:schemeClr>
                          </a:solidFill>
                        </a:rPr>
                        <a:t>1.2</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57986906"/>
                  </a:ext>
                </a:extLst>
              </a:tr>
            </a:tbl>
          </a:graphicData>
        </a:graphic>
      </p:graphicFrame>
      <p:sp>
        <p:nvSpPr>
          <p:cNvPr id="4" name="Title 1">
            <a:extLst>
              <a:ext uri="{FF2B5EF4-FFF2-40B4-BE49-F238E27FC236}">
                <a16:creationId xmlns:a16="http://schemas.microsoft.com/office/drawing/2014/main" id="{5439106A-A8C7-47AA-AF88-D20A96BEE934}"/>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pic>
        <p:nvPicPr>
          <p:cNvPr id="5" name="Picture 4">
            <a:extLst>
              <a:ext uri="{FF2B5EF4-FFF2-40B4-BE49-F238E27FC236}">
                <a16:creationId xmlns:a16="http://schemas.microsoft.com/office/drawing/2014/main" id="{CC76DDB8-B324-455E-9321-6CE03CF645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19C8FBE-76CF-4582-8116-0F899DF0FF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3DB7481-406B-457D-AEDD-A05F534AC5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007FFB-3E8E-4D24-8F7A-B76DD310EC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596026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0FDCAF5-C469-4600-8A6E-C48BB4761B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schemas.microsoft.com/office/2006/metadata/properties"/>
    <ds:schemaRef ds:uri="http://www.w3.org/XML/1998/namespace"/>
    <ds:schemaRef ds:uri="http://schemas.microsoft.com/office/2006/documentManagement/types"/>
    <ds:schemaRef ds:uri="9070b689-7605-479f-8804-a59ee445c744"/>
    <ds:schemaRef ds:uri="http://purl.org/dc/dcmitype/"/>
    <ds:schemaRef ds:uri="http://purl.org/dc/elements/1.1/"/>
    <ds:schemaRef ds:uri="http://schemas.microsoft.com/office/infopath/2007/PartnerControls"/>
    <ds:schemaRef ds:uri="http://schemas.openxmlformats.org/package/2006/metadata/core-properties"/>
    <ds:schemaRef ds:uri="6cecd733-34d5-425b-8041-9161b6f347cb"/>
    <ds:schemaRef ds:uri="http://schemas.microsoft.com/sharepoint/v3"/>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16121</TotalTime>
  <Words>5745</Words>
  <Application>Microsoft Office PowerPoint</Application>
  <PresentationFormat>Widescreen</PresentationFormat>
  <Paragraphs>662</Paragraphs>
  <Slides>95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Courier New</vt:lpstr>
      <vt:lpstr>Wingdings</vt:lpstr>
      <vt:lpstr>Office Theme</vt:lpstr>
      <vt:lpstr>Recognise and Promote Ways to Support Healthy Functioning of the Body</vt:lpstr>
      <vt:lpstr> </vt:lpstr>
      <vt:lpstr>PowerPoint Presentation</vt:lpstr>
      <vt:lpstr> </vt:lpstr>
      <vt:lpstr> </vt:lpstr>
      <vt:lpstr> </vt:lpstr>
      <vt:lpstr> </vt:lpstr>
      <vt:lpstr> </vt:lpstr>
      <vt:lpstr> </vt:lpstr>
      <vt:lpstr> </vt:lpstr>
      <vt:lpstr> </vt:lpstr>
      <vt:lpstr> </vt:lpstr>
      <vt:lpstr>PowerPoint Presentation</vt:lpstr>
      <vt:lpstr> </vt:lpstr>
      <vt:lpstr> </vt:lpstr>
      <vt:lpstr> </vt:lpstr>
      <vt:lpstr> </vt:lpstr>
      <vt:lpstr> </vt:lpstr>
      <vt:lpstr>PowerPoint Presentation</vt:lpstr>
      <vt:lpstr>PowerPoint Presentation</vt:lpstr>
      <vt:lpstr> </vt:lpstr>
      <vt:lpstr> </vt:lpstr>
      <vt:lpstr> </vt:lpstr>
      <vt:lpstr> </vt:lpstr>
      <vt:lpstr> </vt:lpstr>
      <vt:lpstr> </vt:lpstr>
      <vt:lpstr> </vt:lpstr>
      <vt:lpstr>PowerPoint Presentation</vt:lpstr>
      <vt:lpstr> </vt:lpstr>
      <vt:lpstr>2.2.1 Body Regulation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2.2.2 Protection from Infection</vt:lpstr>
      <vt:lpstr> </vt:lpstr>
      <vt:lpstr> </vt:lpstr>
      <vt:lpstr> </vt:lpstr>
      <vt:lpstr> </vt:lpstr>
      <vt:lpstr> </vt:lpstr>
      <vt:lpstr> </vt:lpstr>
      <vt:lpstr> </vt:lpstr>
      <vt:lpstr> </vt:lpstr>
      <vt:lpstr>2.2.3 Physical Activities</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2.4.1 Changes in the Client’s Health Status and Physical Condition</vt:lpstr>
      <vt:lpstr>PowerPoint Presentation</vt:lpstr>
      <vt:lpstr> </vt:lpstr>
      <vt:lpstr> </vt:lpstr>
      <vt:lpstr> </vt:lpstr>
      <vt:lpstr>2.4.2 Reporting to Supervisor or Health Professional</vt:lpstr>
      <vt:lpstr> </vt:lpstr>
      <vt:lpstr> </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363</cp:revision>
  <dcterms:created xsi:type="dcterms:W3CDTF">2020-09-30T05:05:23Z</dcterms:created>
  <dcterms:modified xsi:type="dcterms:W3CDTF">2023-12-13T03:30:42Z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2023-01-13T10:15:51Z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90415da6-3329-46c7-9b25-5281f367b2f0</vt:lpwstr>
  </property>
  <property fmtid="{D5CDD505-2E9C-101B-9397-08002B2CF9AE}" pid="10" name="MSIP_Label_c1019aa4-092a-489f-a93b-50ae2bbd82bd_ContentBits">
    <vt:lpwstr>0</vt:lpwstr>
  </property>
  <property fmtid="{D5CDD505-2E9C-101B-9397-08002B2CF9AE}" pid="11" name="Order">
    <vt:lpwstr>96510200.0000000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